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60"/>
  </p:normalViewPr>
  <p:slideViewPr>
    <p:cSldViewPr snapToGrid="0">
      <p:cViewPr varScale="1">
        <p:scale>
          <a:sx n="93" d="100"/>
          <a:sy n="93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9/13/24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92271-2708-F457-288E-1AEA6B910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885433"/>
            <a:ext cx="10261602" cy="3022257"/>
          </a:xfrm>
          <a:effectLst/>
        </p:spPr>
        <p:txBody>
          <a:bodyPr anchor="b">
            <a:normAutofit/>
          </a:bodyPr>
          <a:lstStyle/>
          <a:p>
            <a:pPr algn="ctr"/>
            <a:r>
              <a:rPr lang="en-US" sz="7200">
                <a:solidFill>
                  <a:schemeClr val="tx1"/>
                </a:solidFill>
              </a:rPr>
              <a:t>Living the DREAM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D8FED-F390-1252-58B0-F8617A03E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6955" y="4033164"/>
            <a:ext cx="8378090" cy="1181206"/>
          </a:xfrm>
          <a:effectLst/>
        </p:spPr>
        <p:txBody>
          <a:bodyPr anchor="t">
            <a:normAutofit/>
          </a:bodyPr>
          <a:lstStyle/>
          <a:p>
            <a:pPr algn="ctr"/>
            <a:endParaRPr lang="en-US" sz="20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BA2C9FD5-EAD9-E338-9679-2D2B75C65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982"/>
            <a:ext cx="12192000" cy="695498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331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F5AAA-DAE7-3603-8360-8BB93FBCF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5E621D-563C-BC1F-D7B1-07DB19CEC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144226-27C3-B1EC-32F2-04B894BD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02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hite text with red text&#10;&#10;Description automatically generated">
            <a:extLst>
              <a:ext uri="{FF2B5EF4-FFF2-40B4-BE49-F238E27FC236}">
                <a16:creationId xmlns:a16="http://schemas.microsoft.com/office/drawing/2014/main" id="{F1F043BA-67A8-0AC5-0D52-4E0335AC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27" y="581890"/>
            <a:ext cx="7655128" cy="5759690"/>
          </a:xfrm>
        </p:spPr>
      </p:pic>
      <p:pic>
        <p:nvPicPr>
          <p:cNvPr id="7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0C0C72C3-3F9C-AA2F-CA2B-C5C53944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26" y="581890"/>
            <a:ext cx="3284047" cy="57960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19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75848-2D02-1AF0-6D5B-C2306F4C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11AB1-FF82-99A0-3233-3CFFA96A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F14DE-36C8-CD5E-A670-F5D425A56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02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288A3BC-B270-E3B6-5E2A-EFFD886B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292" y="637310"/>
            <a:ext cx="8261726" cy="5638527"/>
          </a:xfrm>
        </p:spPr>
      </p:pic>
      <p:pic>
        <p:nvPicPr>
          <p:cNvPr id="7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61465C23-18BB-1CB0-D7B0-CD90211C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56" y="637310"/>
            <a:ext cx="2498494" cy="563852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5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7D0AE-94C0-B496-9F95-65484338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415E3C-153E-4E9E-A030-8CCE83E8B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33DBB0-F345-AB17-0CF2-B21EBDE5A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02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3DA7F188-682F-5BA2-CA41-22123732F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700" y="601518"/>
            <a:ext cx="7188699" cy="5723042"/>
          </a:xfrm>
        </p:spPr>
      </p:pic>
      <p:pic>
        <p:nvPicPr>
          <p:cNvPr id="7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BACA4C6F-AB3E-63D4-9A61-20BB66AF6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926" y="581890"/>
            <a:ext cx="3595747" cy="572304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10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2DC4B9-3379-83B2-6610-7FC6B5822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24EEE1-BEF2-84C5-D1E6-8E1F0649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BF1EF7-6F45-E0C1-E897-991779CB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02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D5E7131D-3802-B2FA-C867-9262497E4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12" y="576975"/>
            <a:ext cx="8126661" cy="5684788"/>
          </a:xfrm>
        </p:spPr>
      </p:pic>
      <p:pic>
        <p:nvPicPr>
          <p:cNvPr id="7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67914F11-A55B-A59A-AF5C-9687675E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283" y="581891"/>
            <a:ext cx="3120390" cy="567987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8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6F398-065E-4D95-6BAF-0DF08C57D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5FA685-A4F0-4AC0-CA38-3C54B89E2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89F42-AD23-5820-E6D6-D27809E4F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021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0670574-2631-883B-E151-8E361D5B6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72" y="590896"/>
            <a:ext cx="8166646" cy="5657853"/>
          </a:xfrm>
        </p:spPr>
      </p:pic>
      <p:pic>
        <p:nvPicPr>
          <p:cNvPr id="7" name="Content Placeholder 4" descr="A colorful poster with text and images&#10;&#10;Description automatically generated">
            <a:extLst>
              <a:ext uri="{FF2B5EF4-FFF2-40B4-BE49-F238E27FC236}">
                <a16:creationId xmlns:a16="http://schemas.microsoft.com/office/drawing/2014/main" id="{5530E2B0-4FA9-C624-5C0C-ABDDDC34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218" y="590896"/>
            <a:ext cx="2782165" cy="56762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59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</TotalTime>
  <Words>3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Quotable</vt:lpstr>
      <vt:lpstr>Living the DREAM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Darley Headteacher</dc:creator>
  <cp:lastModifiedBy>Darley Headteacher</cp:lastModifiedBy>
  <cp:revision>1</cp:revision>
  <dcterms:created xsi:type="dcterms:W3CDTF">2024-09-13T12:43:27Z</dcterms:created>
  <dcterms:modified xsi:type="dcterms:W3CDTF">2024-09-13T12:58:21Z</dcterms:modified>
</cp:coreProperties>
</file>