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74"/>
    <p:restoredTop sz="94660"/>
  </p:normalViewPr>
  <p:slideViewPr>
    <p:cSldViewPr snapToGrid="0">
      <p:cViewPr varScale="1">
        <p:scale>
          <a:sx n="93" d="100"/>
          <a:sy n="93" d="100"/>
        </p:scale>
        <p:origin x="216" y="8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9EBBA-996F-894A-B54A-D6246ED52CEA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DF5E60-9974-AC48-9591-99C2BB44B7CF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18C79C5D-2A6F-F04D-97DA-BEF2467B64E4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C79C5D-2A6F-F04D-97DA-BEF2467B64E4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A1846-DA80-1C48-A609-854EA85C59AD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F54567-0DE4-3F47-BF90-CB84690072F9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09B482E8-6E0E-1B4F-B1FD-C69DB9E858D9}" type="datetimeFigureOut">
              <a:rPr lang="en-US" dirty="0"/>
              <a:pPr/>
              <a:t>9/13/24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3" r:id="rId9"/>
    <p:sldLayoutId id="2147483657" r:id="rId10"/>
    <p:sldLayoutId id="2147483666" r:id="rId11"/>
    <p:sldLayoutId id="2147483661" r:id="rId12"/>
    <p:sldLayoutId id="2147483658" r:id="rId13"/>
    <p:sldLayoutId id="2147483659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97EA66B-2AAB-42B0-9F9D-38920D8D8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192271-2708-F457-288E-1AEA6B910D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5199" y="885433"/>
            <a:ext cx="10261602" cy="3022257"/>
          </a:xfrm>
          <a:effectLst/>
        </p:spPr>
        <p:txBody>
          <a:bodyPr anchor="b">
            <a:normAutofit/>
          </a:bodyPr>
          <a:lstStyle/>
          <a:p>
            <a:pPr algn="ctr"/>
            <a:r>
              <a:rPr lang="en-US" sz="7200">
                <a:solidFill>
                  <a:schemeClr val="tx1"/>
                </a:solidFill>
              </a:rPr>
              <a:t>Living the DREAM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BD8FED-F390-1252-58B0-F8617A03E3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06955" y="4033164"/>
            <a:ext cx="8378090" cy="1181206"/>
          </a:xfrm>
          <a:effectLst/>
        </p:spPr>
        <p:txBody>
          <a:bodyPr anchor="t">
            <a:normAutofit/>
          </a:bodyPr>
          <a:lstStyle/>
          <a:p>
            <a:pPr algn="ctr"/>
            <a:endParaRPr lang="en-US" sz="200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360EBE3-31BB-422F-AA87-FA3873DAE4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rot="10800000">
            <a:off x="0" y="5388384"/>
            <a:ext cx="12192000" cy="1469616"/>
          </a:xfrm>
          <a:custGeom>
            <a:avLst/>
            <a:gdLst>
              <a:gd name="connsiteX0" fmla="*/ 6113881 w 12192000"/>
              <a:gd name="connsiteY0" fmla="*/ 1469616 h 1469616"/>
              <a:gd name="connsiteX1" fmla="*/ 6101181 w 12192000"/>
              <a:gd name="connsiteY1" fmla="*/ 1469616 h 1469616"/>
              <a:gd name="connsiteX2" fmla="*/ 6090598 w 12192000"/>
              <a:gd name="connsiteY2" fmla="*/ 1469616 h 1469616"/>
              <a:gd name="connsiteX3" fmla="*/ 6077897 w 12192000"/>
              <a:gd name="connsiteY3" fmla="*/ 1464854 h 1469616"/>
              <a:gd name="connsiteX4" fmla="*/ 6065198 w 12192000"/>
              <a:gd name="connsiteY4" fmla="*/ 1460091 h 1469616"/>
              <a:gd name="connsiteX5" fmla="*/ 6056731 w 12192000"/>
              <a:gd name="connsiteY5" fmla="*/ 1456916 h 1469616"/>
              <a:gd name="connsiteX6" fmla="*/ 5678033 w 12192000"/>
              <a:gd name="connsiteY6" fmla="*/ 1172892 h 1469616"/>
              <a:gd name="connsiteX7" fmla="*/ 0 w 12192000"/>
              <a:gd name="connsiteY7" fmla="*/ 1172892 h 1469616"/>
              <a:gd name="connsiteX8" fmla="*/ 0 w 12192000"/>
              <a:gd name="connsiteY8" fmla="*/ 1162370 h 1469616"/>
              <a:gd name="connsiteX9" fmla="*/ 0 w 12192000"/>
              <a:gd name="connsiteY9" fmla="*/ 403347 h 1469616"/>
              <a:gd name="connsiteX10" fmla="*/ 0 w 12192000"/>
              <a:gd name="connsiteY10" fmla="*/ 0 h 1469616"/>
              <a:gd name="connsiteX11" fmla="*/ 12192000 w 12192000"/>
              <a:gd name="connsiteY11" fmla="*/ 0 h 1469616"/>
              <a:gd name="connsiteX12" fmla="*/ 12192000 w 12192000"/>
              <a:gd name="connsiteY12" fmla="*/ 403347 h 1469616"/>
              <a:gd name="connsiteX13" fmla="*/ 12192000 w 12192000"/>
              <a:gd name="connsiteY13" fmla="*/ 1162370 h 1469616"/>
              <a:gd name="connsiteX14" fmla="*/ 12192000 w 12192000"/>
              <a:gd name="connsiteY14" fmla="*/ 1172892 h 1469616"/>
              <a:gd name="connsiteX15" fmla="*/ 6524330 w 12192000"/>
              <a:gd name="connsiteY15" fmla="*/ 1172892 h 1469616"/>
              <a:gd name="connsiteX16" fmla="*/ 6145631 w 12192000"/>
              <a:gd name="connsiteY16" fmla="*/ 1456916 h 1469616"/>
              <a:gd name="connsiteX17" fmla="*/ 6137163 w 12192000"/>
              <a:gd name="connsiteY17" fmla="*/ 1460091 h 1469616"/>
              <a:gd name="connsiteX18" fmla="*/ 6124463 w 12192000"/>
              <a:gd name="connsiteY18" fmla="*/ 1464854 h 14696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1469616">
                <a:moveTo>
                  <a:pt x="6113881" y="1469616"/>
                </a:moveTo>
                <a:lnTo>
                  <a:pt x="6101181" y="1469616"/>
                </a:lnTo>
                <a:lnTo>
                  <a:pt x="6090598" y="1469616"/>
                </a:lnTo>
                <a:lnTo>
                  <a:pt x="6077897" y="1464854"/>
                </a:lnTo>
                <a:lnTo>
                  <a:pt x="6065198" y="1460091"/>
                </a:lnTo>
                <a:lnTo>
                  <a:pt x="6056731" y="1456916"/>
                </a:lnTo>
                <a:lnTo>
                  <a:pt x="5678033" y="1172892"/>
                </a:lnTo>
                <a:lnTo>
                  <a:pt x="0" y="1172892"/>
                </a:lnTo>
                <a:lnTo>
                  <a:pt x="0" y="1162370"/>
                </a:lnTo>
                <a:lnTo>
                  <a:pt x="0" y="403347"/>
                </a:lnTo>
                <a:lnTo>
                  <a:pt x="0" y="0"/>
                </a:lnTo>
                <a:lnTo>
                  <a:pt x="12192000" y="0"/>
                </a:lnTo>
                <a:lnTo>
                  <a:pt x="12192000" y="403347"/>
                </a:lnTo>
                <a:lnTo>
                  <a:pt x="12192000" y="1162370"/>
                </a:lnTo>
                <a:lnTo>
                  <a:pt x="12192000" y="1172892"/>
                </a:lnTo>
                <a:lnTo>
                  <a:pt x="6524330" y="1172892"/>
                </a:lnTo>
                <a:lnTo>
                  <a:pt x="6145631" y="1456916"/>
                </a:lnTo>
                <a:lnTo>
                  <a:pt x="6137163" y="1460091"/>
                </a:lnTo>
                <a:lnTo>
                  <a:pt x="6124463" y="1464854"/>
                </a:lnTo>
                <a:close/>
              </a:path>
            </a:pathLst>
          </a:custGeom>
          <a:ln>
            <a:noFill/>
          </a:ln>
          <a:effectLst/>
          <a:extLst>
            <a:ext uri="{91240B29-F687-4f45-9708-019B960494DF}">
              <a14:hiddenLine xmlns="" xmlns:a16="http://schemas.microsoft.com/office/drawing/2014/main" xmlns:p14="http://schemas.microsoft.com/office/powerpoint/2010/main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4" name="Content Placeholder 4" descr="A colorful poster with text and images&#10;&#10;Description automatically generated">
            <a:extLst>
              <a:ext uri="{FF2B5EF4-FFF2-40B4-BE49-F238E27FC236}">
                <a16:creationId xmlns:a16="http://schemas.microsoft.com/office/drawing/2014/main" id="{BA2C9FD5-EAD9-E338-9679-2D2B75C65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96982"/>
            <a:ext cx="12192000" cy="695498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23318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9F5AAA-DAE7-3603-8360-8BB93FBCF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5E621D-563C-BC1F-D7B1-07DB19CECD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4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B144226-27C3-B1EC-32F2-04B894BD18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0213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white text with red text&#10;&#10;Description automatically generated">
            <a:extLst>
              <a:ext uri="{FF2B5EF4-FFF2-40B4-BE49-F238E27FC236}">
                <a16:creationId xmlns:a16="http://schemas.microsoft.com/office/drawing/2014/main" id="{F1F043BA-67A8-0AC5-0D52-4E0335AC08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8327" y="581890"/>
            <a:ext cx="7655128" cy="5759690"/>
          </a:xfrm>
        </p:spPr>
      </p:pic>
      <p:pic>
        <p:nvPicPr>
          <p:cNvPr id="7" name="Content Placeholder 4" descr="A colorful poster with text and images&#10;&#10;Description automatically generated">
            <a:extLst>
              <a:ext uri="{FF2B5EF4-FFF2-40B4-BE49-F238E27FC236}">
                <a16:creationId xmlns:a16="http://schemas.microsoft.com/office/drawing/2014/main" id="{0C0C72C3-3F9C-AA2F-CA2B-C5C53944EF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626" y="581890"/>
            <a:ext cx="3284047" cy="579605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711946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C75848-2D02-1AF0-6D5B-C2306F4C3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5811AB1-FF82-99A0-3233-3CFFA96A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4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3EF14DE-36C8-CD5E-A670-F5D425A56A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0213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white background with black text&#10;&#10;Description automatically generated">
            <a:extLst>
              <a:ext uri="{FF2B5EF4-FFF2-40B4-BE49-F238E27FC236}">
                <a16:creationId xmlns:a16="http://schemas.microsoft.com/office/drawing/2014/main" id="{0288A3BC-B270-E3B6-5E2A-EFFD886BD5C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292" y="637310"/>
            <a:ext cx="8261726" cy="5638527"/>
          </a:xfrm>
        </p:spPr>
      </p:pic>
      <p:pic>
        <p:nvPicPr>
          <p:cNvPr id="7" name="Content Placeholder 4" descr="A colorful poster with text and images&#10;&#10;Description automatically generated">
            <a:extLst>
              <a:ext uri="{FF2B5EF4-FFF2-40B4-BE49-F238E27FC236}">
                <a16:creationId xmlns:a16="http://schemas.microsoft.com/office/drawing/2014/main" id="{61465C23-18BB-1CB0-D7B0-CD90211CEA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1756" y="637310"/>
            <a:ext cx="2498494" cy="563852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14258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07D0AE-94C0-B496-9F95-654843386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A415E3C-153E-4E9E-A030-8CCE83E8B9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4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C33DBB0-F345-AB17-0CF2-B21EBDE5A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0213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white background with blue text&#10;&#10;Description automatically generated">
            <a:extLst>
              <a:ext uri="{FF2B5EF4-FFF2-40B4-BE49-F238E27FC236}">
                <a16:creationId xmlns:a16="http://schemas.microsoft.com/office/drawing/2014/main" id="{3DA7F188-682F-5BA2-CA41-22123732F19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3700" y="601518"/>
            <a:ext cx="7188699" cy="5723042"/>
          </a:xfrm>
        </p:spPr>
      </p:pic>
      <p:pic>
        <p:nvPicPr>
          <p:cNvPr id="7" name="Content Placeholder 4" descr="A colorful poster with text and images&#10;&#10;Description automatically generated">
            <a:extLst>
              <a:ext uri="{FF2B5EF4-FFF2-40B4-BE49-F238E27FC236}">
                <a16:creationId xmlns:a16="http://schemas.microsoft.com/office/drawing/2014/main" id="{BACA4C6F-AB3E-63D4-9A61-20BB66AF6B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7926" y="581890"/>
            <a:ext cx="3595747" cy="572304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911040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DC4B9-3379-83B2-6610-7FC6B5822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E24EEE1-BEF2-84C5-D1E6-8E1F064969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4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BBF1EF7-6F45-E0C1-E897-991779CB35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0213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white background with green text&#10;&#10;Description automatically generated">
            <a:extLst>
              <a:ext uri="{FF2B5EF4-FFF2-40B4-BE49-F238E27FC236}">
                <a16:creationId xmlns:a16="http://schemas.microsoft.com/office/drawing/2014/main" id="{D5E7131D-3802-B2FA-C867-9262497E46D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7012" y="576975"/>
            <a:ext cx="8126661" cy="5684788"/>
          </a:xfrm>
        </p:spPr>
      </p:pic>
      <p:pic>
        <p:nvPicPr>
          <p:cNvPr id="7" name="Content Placeholder 4" descr="A colorful poster with text and images&#10;&#10;Description automatically generated">
            <a:extLst>
              <a:ext uri="{FF2B5EF4-FFF2-40B4-BE49-F238E27FC236}">
                <a16:creationId xmlns:a16="http://schemas.microsoft.com/office/drawing/2014/main" id="{67914F11-A55B-A59A-AF5C-9687675E78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3283" y="581891"/>
            <a:ext cx="3120390" cy="5679872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1689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76F398-065E-4D95-6BAF-0DF08C57D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BA5FA685-A4F0-4AC0-CA38-3C54B89E2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60446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689F42-AD23-5820-E6D6-D27809E4F0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 w="22225">
            <a:solidFill>
              <a:srgbClr val="0213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F0670574-2631-883B-E151-8E361D5B6A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75572" y="590896"/>
            <a:ext cx="8166646" cy="5657853"/>
          </a:xfrm>
        </p:spPr>
      </p:pic>
      <p:pic>
        <p:nvPicPr>
          <p:cNvPr id="7" name="Content Placeholder 4" descr="A colorful poster with text and images&#10;&#10;Description automatically generated">
            <a:extLst>
              <a:ext uri="{FF2B5EF4-FFF2-40B4-BE49-F238E27FC236}">
                <a16:creationId xmlns:a16="http://schemas.microsoft.com/office/drawing/2014/main" id="{5530E2B0-4FA9-C624-5C0C-ABDDDC340B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42218" y="590896"/>
            <a:ext cx="2782165" cy="5676208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35990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14</TotalTime>
  <Words>3</Words>
  <Application>Microsoft Macintosh PowerPoint</Application>
  <PresentationFormat>Widescreen</PresentationFormat>
  <Paragraphs>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Century Gothic</vt:lpstr>
      <vt:lpstr>Wingdings 2</vt:lpstr>
      <vt:lpstr>Quotable</vt:lpstr>
      <vt:lpstr>Living the DREAM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Darley Headteacher</dc:creator>
  <cp:lastModifiedBy>Darley Headteacher</cp:lastModifiedBy>
  <cp:revision>1</cp:revision>
  <dcterms:created xsi:type="dcterms:W3CDTF">2024-09-13T12:43:27Z</dcterms:created>
  <dcterms:modified xsi:type="dcterms:W3CDTF">2024-09-13T12:58:21Z</dcterms:modified>
</cp:coreProperties>
</file>