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4"/>
  </p:sldMasterIdLst>
  <p:notesMasterIdLst>
    <p:notesMasterId r:id="rId54"/>
  </p:notesMasterIdLst>
  <p:sldIdLst>
    <p:sldId id="256" r:id="rId5"/>
    <p:sldId id="257" r:id="rId6"/>
    <p:sldId id="258" r:id="rId7"/>
    <p:sldId id="354" r:id="rId8"/>
    <p:sldId id="265" r:id="rId9"/>
    <p:sldId id="342" r:id="rId10"/>
    <p:sldId id="335" r:id="rId11"/>
    <p:sldId id="336" r:id="rId12"/>
    <p:sldId id="294" r:id="rId13"/>
    <p:sldId id="329" r:id="rId14"/>
    <p:sldId id="330" r:id="rId15"/>
    <p:sldId id="331" r:id="rId16"/>
    <p:sldId id="293" r:id="rId17"/>
    <p:sldId id="340" r:id="rId18"/>
    <p:sldId id="299" r:id="rId19"/>
    <p:sldId id="337" r:id="rId20"/>
    <p:sldId id="338" r:id="rId21"/>
    <p:sldId id="339" r:id="rId22"/>
    <p:sldId id="341" r:id="rId23"/>
    <p:sldId id="323" r:id="rId24"/>
    <p:sldId id="322" r:id="rId25"/>
    <p:sldId id="324" r:id="rId26"/>
    <p:sldId id="317" r:id="rId27"/>
    <p:sldId id="315" r:id="rId28"/>
    <p:sldId id="259" r:id="rId29"/>
    <p:sldId id="295" r:id="rId30"/>
    <p:sldId id="352" r:id="rId31"/>
    <p:sldId id="302" r:id="rId32"/>
    <p:sldId id="353" r:id="rId33"/>
    <p:sldId id="262" r:id="rId34"/>
    <p:sldId id="332" r:id="rId35"/>
    <p:sldId id="343" r:id="rId36"/>
    <p:sldId id="344" r:id="rId37"/>
    <p:sldId id="345" r:id="rId38"/>
    <p:sldId id="346" r:id="rId39"/>
    <p:sldId id="347" r:id="rId40"/>
    <p:sldId id="351" r:id="rId41"/>
    <p:sldId id="348" r:id="rId42"/>
    <p:sldId id="281" r:id="rId43"/>
    <p:sldId id="303" r:id="rId44"/>
    <p:sldId id="304" r:id="rId45"/>
    <p:sldId id="305" r:id="rId46"/>
    <p:sldId id="307" r:id="rId47"/>
    <p:sldId id="325" r:id="rId48"/>
    <p:sldId id="318" r:id="rId49"/>
    <p:sldId id="316" r:id="rId50"/>
    <p:sldId id="321" r:id="rId51"/>
    <p:sldId id="319" r:id="rId52"/>
    <p:sldId id="320"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6C74C9-BC5E-B3B8-7938-B7CD37FF9FF7}" v="7" dt="2025-11-04T09:16:46.911"/>
    <p1510:client id="{49BCE002-F621-3567-2766-F22E1289E738}" v="26" dt="2025-11-03T14:51:40.417"/>
    <p1510:client id="{4F6D480B-4CDC-80F8-C646-77E93FCCE72D}" v="38" dt="2025-11-04T09:10:27.139"/>
    <p1510:client id="{77C46D71-BF5A-97F2-EF60-AE628C074CF3}" v="81" dt="2025-11-04T09:16:24.485"/>
    <p1510:client id="{E4628674-CF6C-1D3C-0996-B45DF5CDFA98}" v="271" dt="2025-11-04T09:04:55.8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yony Watson" userId="S::bwatson.darley@ycatschools.co.uk::a6d7075e-c7ea-4bf6-8dbb-8f60410c141c" providerId="AD" clId="Web-{3A6C74C9-BC5E-B3B8-7938-B7CD37FF9FF7}"/>
    <pc:docChg chg="modSld">
      <pc:chgData name="Bryony Watson" userId="S::bwatson.darley@ycatschools.co.uk::a6d7075e-c7ea-4bf6-8dbb-8f60410c141c" providerId="AD" clId="Web-{3A6C74C9-BC5E-B3B8-7938-B7CD37FF9FF7}" dt="2025-11-04T09:16:46.911" v="6" actId="20577"/>
      <pc:docMkLst>
        <pc:docMk/>
      </pc:docMkLst>
      <pc:sldChg chg="modSp">
        <pc:chgData name="Bryony Watson" userId="S::bwatson.darley@ycatschools.co.uk::a6d7075e-c7ea-4bf6-8dbb-8f60410c141c" providerId="AD" clId="Web-{3A6C74C9-BC5E-B3B8-7938-B7CD37FF9FF7}" dt="2025-11-04T09:16:46.911" v="6" actId="20577"/>
        <pc:sldMkLst>
          <pc:docMk/>
          <pc:sldMk cId="0" sldId="317"/>
        </pc:sldMkLst>
        <pc:spChg chg="mod">
          <ac:chgData name="Bryony Watson" userId="S::bwatson.darley@ycatschools.co.uk::a6d7075e-c7ea-4bf6-8dbb-8f60410c141c" providerId="AD" clId="Web-{3A6C74C9-BC5E-B3B8-7938-B7CD37FF9FF7}" dt="2025-11-04T09:16:46.911" v="6" actId="20577"/>
          <ac:spMkLst>
            <pc:docMk/>
            <pc:sldMk cId="0" sldId="317"/>
            <ac:spMk id="3" creationId="{00000000-0000-0000-0000-000000000000}"/>
          </ac:spMkLst>
        </pc:spChg>
      </pc:sldChg>
    </pc:docChg>
  </pc:docChgLst>
  <pc:docChgLst>
    <pc:chgData name="Bryony Watson" userId="S::bwatson.darley@ycatschools.co.uk::a6d7075e-c7ea-4bf6-8dbb-8f60410c141c" providerId="AD" clId="Web-{49BCE002-F621-3567-2766-F22E1289E738}"/>
    <pc:docChg chg="modSld">
      <pc:chgData name="Bryony Watson" userId="S::bwatson.darley@ycatschools.co.uk::a6d7075e-c7ea-4bf6-8dbb-8f60410c141c" providerId="AD" clId="Web-{49BCE002-F621-3567-2766-F22E1289E738}" dt="2025-11-03T14:51:40.417" v="22"/>
      <pc:docMkLst>
        <pc:docMk/>
      </pc:docMkLst>
      <pc:sldChg chg="addSp delSp modSp addAnim delAnim">
        <pc:chgData name="Bryony Watson" userId="S::bwatson.darley@ycatschools.co.uk::a6d7075e-c7ea-4bf6-8dbb-8f60410c141c" providerId="AD" clId="Web-{49BCE002-F621-3567-2766-F22E1289E738}" dt="2025-11-03T14:51:40.417" v="22"/>
        <pc:sldMkLst>
          <pc:docMk/>
          <pc:sldMk cId="0" sldId="316"/>
        </pc:sldMkLst>
        <pc:spChg chg="add mod">
          <ac:chgData name="Bryony Watson" userId="S::bwatson.darley@ycatschools.co.uk::a6d7075e-c7ea-4bf6-8dbb-8f60410c141c" providerId="AD" clId="Web-{49BCE002-F621-3567-2766-F22E1289E738}" dt="2025-11-03T14:50:17.101" v="19" actId="1076"/>
          <ac:spMkLst>
            <pc:docMk/>
            <pc:sldMk cId="0" sldId="316"/>
            <ac:spMk id="52" creationId="{B15B7133-1355-9403-7E00-D04D3382E7F2}"/>
          </ac:spMkLst>
        </pc:spChg>
        <pc:spChg chg="add del mod">
          <ac:chgData name="Bryony Watson" userId="S::bwatson.darley@ycatschools.co.uk::a6d7075e-c7ea-4bf6-8dbb-8f60410c141c" providerId="AD" clId="Web-{49BCE002-F621-3567-2766-F22E1289E738}" dt="2025-11-03T14:49:30.083" v="13"/>
          <ac:spMkLst>
            <pc:docMk/>
            <pc:sldMk cId="0" sldId="316"/>
            <ac:spMk id="53" creationId="{DA3D1E9B-1DC5-6382-DC7E-3B4C4743E296}"/>
          </ac:spMkLst>
        </pc:spChg>
        <pc:graphicFrameChg chg="mod modGraphic">
          <ac:chgData name="Bryony Watson" userId="S::bwatson.darley@ycatschools.co.uk::a6d7075e-c7ea-4bf6-8dbb-8f60410c141c" providerId="AD" clId="Web-{49BCE002-F621-3567-2766-F22E1289E738}" dt="2025-11-03T14:50:12.804" v="18"/>
          <ac:graphicFrameMkLst>
            <pc:docMk/>
            <pc:sldMk cId="0" sldId="316"/>
            <ac:graphicFrameMk id="2" creationId="{00000000-0000-0000-0000-000000000000}"/>
          </ac:graphicFrameMkLst>
        </pc:graphicFrameChg>
      </pc:sldChg>
    </pc:docChg>
  </pc:docChgLst>
  <pc:docChgLst>
    <pc:chgData name="Bryony Watson" userId="S::bwatson.darley@ycatschools.co.uk::a6d7075e-c7ea-4bf6-8dbb-8f60410c141c" providerId="AD" clId="Web-{8863E296-8B99-67BA-B81E-4DE4CCDF3AC1}"/>
    <pc:docChg chg="modSld">
      <pc:chgData name="Bryony Watson" userId="S::bwatson.darley@ycatschools.co.uk::a6d7075e-c7ea-4bf6-8dbb-8f60410c141c" providerId="AD" clId="Web-{8863E296-8B99-67BA-B81E-4DE4CCDF3AC1}" dt="2025-10-31T15:44:15.301" v="5" actId="20577"/>
      <pc:docMkLst>
        <pc:docMk/>
      </pc:docMkLst>
      <pc:sldChg chg="modSp">
        <pc:chgData name="Bryony Watson" userId="S::bwatson.darley@ycatschools.co.uk::a6d7075e-c7ea-4bf6-8dbb-8f60410c141c" providerId="AD" clId="Web-{8863E296-8B99-67BA-B81E-4DE4CCDF3AC1}" dt="2025-10-31T15:44:15.301" v="5" actId="20577"/>
        <pc:sldMkLst>
          <pc:docMk/>
          <pc:sldMk cId="0" sldId="322"/>
        </pc:sldMkLst>
        <pc:spChg chg="mod">
          <ac:chgData name="Bryony Watson" userId="S::bwatson.darley@ycatschools.co.uk::a6d7075e-c7ea-4bf6-8dbb-8f60410c141c" providerId="AD" clId="Web-{8863E296-8B99-67BA-B81E-4DE4CCDF3AC1}" dt="2025-10-31T15:44:15.301" v="5" actId="20577"/>
          <ac:spMkLst>
            <pc:docMk/>
            <pc:sldMk cId="0" sldId="322"/>
            <ac:spMk id="5" creationId="{00000000-0000-0000-0000-000000000000}"/>
          </ac:spMkLst>
        </pc:spChg>
      </pc:sldChg>
    </pc:docChg>
  </pc:docChgLst>
  <pc:docChgLst>
    <pc:chgData name="A Howarth" userId="S::ahowarth.darley@ycatschools.co.uk::3a11aff8-6093-472d-b6b9-096521046516" providerId="AD" clId="Web-{77C46D71-BF5A-97F2-EF60-AE628C074CF3}"/>
    <pc:docChg chg="modSld">
      <pc:chgData name="A Howarth" userId="S::ahowarth.darley@ycatschools.co.uk::3a11aff8-6093-472d-b6b9-096521046516" providerId="AD" clId="Web-{77C46D71-BF5A-97F2-EF60-AE628C074CF3}" dt="2025-11-04T09:16:24.485" v="77" actId="1076"/>
      <pc:docMkLst>
        <pc:docMk/>
      </pc:docMkLst>
      <pc:sldChg chg="modSp">
        <pc:chgData name="A Howarth" userId="S::ahowarth.darley@ycatschools.co.uk::3a11aff8-6093-472d-b6b9-096521046516" providerId="AD" clId="Web-{77C46D71-BF5A-97F2-EF60-AE628C074CF3}" dt="2025-11-04T09:12:05.274" v="42" actId="1076"/>
        <pc:sldMkLst>
          <pc:docMk/>
          <pc:sldMk cId="3817558523" sldId="335"/>
        </pc:sldMkLst>
        <pc:spChg chg="mod">
          <ac:chgData name="A Howarth" userId="S::ahowarth.darley@ycatschools.co.uk::3a11aff8-6093-472d-b6b9-096521046516" providerId="AD" clId="Web-{77C46D71-BF5A-97F2-EF60-AE628C074CF3}" dt="2025-11-04T09:11:32.414" v="30" actId="20577"/>
          <ac:spMkLst>
            <pc:docMk/>
            <pc:sldMk cId="3817558523" sldId="335"/>
            <ac:spMk id="2" creationId="{C9EE5A8E-8250-C58A-7321-D926C921915A}"/>
          </ac:spMkLst>
        </pc:spChg>
        <pc:spChg chg="mod">
          <ac:chgData name="A Howarth" userId="S::ahowarth.darley@ycatschools.co.uk::3a11aff8-6093-472d-b6b9-096521046516" providerId="AD" clId="Web-{77C46D71-BF5A-97F2-EF60-AE628C074CF3}" dt="2025-11-04T09:12:05.274" v="42" actId="1076"/>
          <ac:spMkLst>
            <pc:docMk/>
            <pc:sldMk cId="3817558523" sldId="335"/>
            <ac:spMk id="4" creationId="{ADE77A72-9337-0D8E-85A4-367E9010EB2D}"/>
          </ac:spMkLst>
        </pc:spChg>
      </pc:sldChg>
      <pc:sldChg chg="addSp delSp modSp">
        <pc:chgData name="A Howarth" userId="S::ahowarth.darley@ycatschools.co.uk::3a11aff8-6093-472d-b6b9-096521046516" providerId="AD" clId="Web-{77C46D71-BF5A-97F2-EF60-AE628C074CF3}" dt="2025-11-04T09:14:30.230" v="68" actId="1076"/>
        <pc:sldMkLst>
          <pc:docMk/>
          <pc:sldMk cId="3742258592" sldId="336"/>
        </pc:sldMkLst>
        <pc:spChg chg="add mod">
          <ac:chgData name="A Howarth" userId="S::ahowarth.darley@ycatschools.co.uk::3a11aff8-6093-472d-b6b9-096521046516" providerId="AD" clId="Web-{77C46D71-BF5A-97F2-EF60-AE628C074CF3}" dt="2025-11-04T09:14:30.230" v="68" actId="1076"/>
          <ac:spMkLst>
            <pc:docMk/>
            <pc:sldMk cId="3742258592" sldId="336"/>
            <ac:spMk id="3" creationId="{736FDAA4-2A21-3B19-BF5B-5BA0B6918087}"/>
          </ac:spMkLst>
        </pc:spChg>
        <pc:spChg chg="add del mod">
          <ac:chgData name="A Howarth" userId="S::ahowarth.darley@ycatschools.co.uk::3a11aff8-6093-472d-b6b9-096521046516" providerId="AD" clId="Web-{77C46D71-BF5A-97F2-EF60-AE628C074CF3}" dt="2025-11-04T09:13:50.917" v="58"/>
          <ac:spMkLst>
            <pc:docMk/>
            <pc:sldMk cId="3742258592" sldId="336"/>
            <ac:spMk id="4" creationId="{C990FB2E-069E-4BD4-1DD3-6E12F10C22F4}"/>
          </ac:spMkLst>
        </pc:spChg>
        <pc:spChg chg="mod">
          <ac:chgData name="A Howarth" userId="S::ahowarth.darley@ycatschools.co.uk::3a11aff8-6093-472d-b6b9-096521046516" providerId="AD" clId="Web-{77C46D71-BF5A-97F2-EF60-AE628C074CF3}" dt="2025-11-04T09:13:42.713" v="55" actId="20577"/>
          <ac:spMkLst>
            <pc:docMk/>
            <pc:sldMk cId="3742258592" sldId="336"/>
            <ac:spMk id="7" creationId="{D559A7D5-0F6E-4AB2-71AA-0B9306AA52B7}"/>
          </ac:spMkLst>
        </pc:spChg>
        <pc:picChg chg="mod">
          <ac:chgData name="A Howarth" userId="S::ahowarth.darley@ycatschools.co.uk::3a11aff8-6093-472d-b6b9-096521046516" providerId="AD" clId="Web-{77C46D71-BF5A-97F2-EF60-AE628C074CF3}" dt="2025-11-04T09:13:09.244" v="45" actId="1076"/>
          <ac:picMkLst>
            <pc:docMk/>
            <pc:sldMk cId="3742258592" sldId="336"/>
            <ac:picMk id="9" creationId="{21E07AB2-E046-DFA1-FBAD-803928DE03E4}"/>
          </ac:picMkLst>
        </pc:picChg>
        <pc:picChg chg="mod">
          <ac:chgData name="A Howarth" userId="S::ahowarth.darley@ycatschools.co.uk::3a11aff8-6093-472d-b6b9-096521046516" providerId="AD" clId="Web-{77C46D71-BF5A-97F2-EF60-AE628C074CF3}" dt="2025-11-04T09:13:09.276" v="46" actId="1076"/>
          <ac:picMkLst>
            <pc:docMk/>
            <pc:sldMk cId="3742258592" sldId="336"/>
            <ac:picMk id="11" creationId="{281C3744-D1B4-A5FF-98B8-8AE832D8026F}"/>
          </ac:picMkLst>
        </pc:picChg>
        <pc:picChg chg="mod">
          <ac:chgData name="A Howarth" userId="S::ahowarth.darley@ycatschools.co.uk::3a11aff8-6093-472d-b6b9-096521046516" providerId="AD" clId="Web-{77C46D71-BF5A-97F2-EF60-AE628C074CF3}" dt="2025-11-04T09:13:12.791" v="47" actId="1076"/>
          <ac:picMkLst>
            <pc:docMk/>
            <pc:sldMk cId="3742258592" sldId="336"/>
            <ac:picMk id="13" creationId="{4DACA2FE-E114-3979-213F-83C8DFEB6FD2}"/>
          </ac:picMkLst>
        </pc:picChg>
        <pc:picChg chg="mod">
          <ac:chgData name="A Howarth" userId="S::ahowarth.darley@ycatschools.co.uk::3a11aff8-6093-472d-b6b9-096521046516" providerId="AD" clId="Web-{77C46D71-BF5A-97F2-EF60-AE628C074CF3}" dt="2025-11-04T09:13:13.682" v="48" actId="1076"/>
          <ac:picMkLst>
            <pc:docMk/>
            <pc:sldMk cId="3742258592" sldId="336"/>
            <ac:picMk id="15" creationId="{7818C8CE-E4F1-52A9-5197-3FBB0361D3DB}"/>
          </ac:picMkLst>
        </pc:picChg>
        <pc:picChg chg="mod">
          <ac:chgData name="A Howarth" userId="S::ahowarth.darley@ycatschools.co.uk::3a11aff8-6093-472d-b6b9-096521046516" providerId="AD" clId="Web-{77C46D71-BF5A-97F2-EF60-AE628C074CF3}" dt="2025-11-04T09:13:14.541" v="49" actId="1076"/>
          <ac:picMkLst>
            <pc:docMk/>
            <pc:sldMk cId="3742258592" sldId="336"/>
            <ac:picMk id="17" creationId="{B807D910-2D12-B235-A118-4F21B64A594B}"/>
          </ac:picMkLst>
        </pc:picChg>
      </pc:sldChg>
      <pc:sldChg chg="modSp">
        <pc:chgData name="A Howarth" userId="S::ahowarth.darley@ycatschools.co.uk::3a11aff8-6093-472d-b6b9-096521046516" providerId="AD" clId="Web-{77C46D71-BF5A-97F2-EF60-AE628C074CF3}" dt="2025-11-04T09:10:13.615" v="24" actId="20577"/>
        <pc:sldMkLst>
          <pc:docMk/>
          <pc:sldMk cId="3046755071" sldId="342"/>
        </pc:sldMkLst>
        <pc:spChg chg="mod">
          <ac:chgData name="A Howarth" userId="S::ahowarth.darley@ycatschools.co.uk::3a11aff8-6093-472d-b6b9-096521046516" providerId="AD" clId="Web-{77C46D71-BF5A-97F2-EF60-AE628C074CF3}" dt="2025-11-04T09:09:44.990" v="11" actId="20577"/>
          <ac:spMkLst>
            <pc:docMk/>
            <pc:sldMk cId="3046755071" sldId="342"/>
            <ac:spMk id="2" creationId="{BA0A8781-90BB-63B6-E304-1849BDC0D38B}"/>
          </ac:spMkLst>
        </pc:spChg>
        <pc:spChg chg="mod">
          <ac:chgData name="A Howarth" userId="S::ahowarth.darley@ycatschools.co.uk::3a11aff8-6093-472d-b6b9-096521046516" providerId="AD" clId="Web-{77C46D71-BF5A-97F2-EF60-AE628C074CF3}" dt="2025-11-04T09:10:13.615" v="24" actId="20577"/>
          <ac:spMkLst>
            <pc:docMk/>
            <pc:sldMk cId="3046755071" sldId="342"/>
            <ac:spMk id="4" creationId="{37B04F97-6BED-C389-65A1-34D483643A5E}"/>
          </ac:spMkLst>
        </pc:spChg>
      </pc:sldChg>
      <pc:sldChg chg="addSp modSp">
        <pc:chgData name="A Howarth" userId="S::ahowarth.darley@ycatschools.co.uk::3a11aff8-6093-472d-b6b9-096521046516" providerId="AD" clId="Web-{77C46D71-BF5A-97F2-EF60-AE628C074CF3}" dt="2025-11-04T09:16:24.485" v="77" actId="1076"/>
        <pc:sldMkLst>
          <pc:docMk/>
          <pc:sldMk cId="3230804953" sldId="354"/>
        </pc:sldMkLst>
        <pc:picChg chg="add mod">
          <ac:chgData name="A Howarth" userId="S::ahowarth.darley@ycatschools.co.uk::3a11aff8-6093-472d-b6b9-096521046516" providerId="AD" clId="Web-{77C46D71-BF5A-97F2-EF60-AE628C074CF3}" dt="2025-11-04T09:16:24.485" v="77" actId="1076"/>
          <ac:picMkLst>
            <pc:docMk/>
            <pc:sldMk cId="3230804953" sldId="354"/>
            <ac:picMk id="2" creationId="{9F854236-55D3-BB4D-0134-AC6C994F3C62}"/>
          </ac:picMkLst>
        </pc:picChg>
        <pc:picChg chg="add mod">
          <ac:chgData name="A Howarth" userId="S::ahowarth.darley@ycatschools.co.uk::3a11aff8-6093-472d-b6b9-096521046516" providerId="AD" clId="Web-{77C46D71-BF5A-97F2-EF60-AE628C074CF3}" dt="2025-11-04T09:16:24.391" v="76" actId="1076"/>
          <ac:picMkLst>
            <pc:docMk/>
            <pc:sldMk cId="3230804953" sldId="354"/>
            <ac:picMk id="3" creationId="{033742A5-66F8-0785-80F0-F7E52A0283E1}"/>
          </ac:picMkLst>
        </pc:picChg>
      </pc:sldChg>
    </pc:docChg>
  </pc:docChgLst>
  <pc:docChgLst>
    <pc:chgData name="Bryony Watson" userId="S::bwatson.darley@ycatschools.co.uk::a6d7075e-c7ea-4bf6-8dbb-8f60410c141c" providerId="AD" clId="Web-{4F6D480B-4CDC-80F8-C646-77E93FCCE72D}"/>
    <pc:docChg chg="modSld">
      <pc:chgData name="Bryony Watson" userId="S::bwatson.darley@ycatschools.co.uk::a6d7075e-c7ea-4bf6-8dbb-8f60410c141c" providerId="AD" clId="Web-{4F6D480B-4CDC-80F8-C646-77E93FCCE72D}" dt="2025-11-04T09:10:24.092" v="37" actId="20577"/>
      <pc:docMkLst>
        <pc:docMk/>
      </pc:docMkLst>
      <pc:sldChg chg="modSp">
        <pc:chgData name="Bryony Watson" userId="S::bwatson.darley@ycatschools.co.uk::a6d7075e-c7ea-4bf6-8dbb-8f60410c141c" providerId="AD" clId="Web-{4F6D480B-4CDC-80F8-C646-77E93FCCE72D}" dt="2025-11-04T09:08:57.259" v="21" actId="20577"/>
        <pc:sldMkLst>
          <pc:docMk/>
          <pc:sldMk cId="0" sldId="315"/>
        </pc:sldMkLst>
        <pc:spChg chg="mod">
          <ac:chgData name="Bryony Watson" userId="S::bwatson.darley@ycatschools.co.uk::a6d7075e-c7ea-4bf6-8dbb-8f60410c141c" providerId="AD" clId="Web-{4F6D480B-4CDC-80F8-C646-77E93FCCE72D}" dt="2025-11-04T09:08:57.259" v="21" actId="20577"/>
          <ac:spMkLst>
            <pc:docMk/>
            <pc:sldMk cId="0" sldId="315"/>
            <ac:spMk id="3" creationId="{00000000-0000-0000-0000-000000000000}"/>
          </ac:spMkLst>
        </pc:spChg>
      </pc:sldChg>
      <pc:sldChg chg="modSp">
        <pc:chgData name="Bryony Watson" userId="S::bwatson.darley@ycatschools.co.uk::a6d7075e-c7ea-4bf6-8dbb-8f60410c141c" providerId="AD" clId="Web-{4F6D480B-4CDC-80F8-C646-77E93FCCE72D}" dt="2025-11-04T09:10:12.623" v="35" actId="20577"/>
        <pc:sldMkLst>
          <pc:docMk/>
          <pc:sldMk cId="0" sldId="317"/>
        </pc:sldMkLst>
        <pc:spChg chg="mod">
          <ac:chgData name="Bryony Watson" userId="S::bwatson.darley@ycatschools.co.uk::a6d7075e-c7ea-4bf6-8dbb-8f60410c141c" providerId="AD" clId="Web-{4F6D480B-4CDC-80F8-C646-77E93FCCE72D}" dt="2025-11-04T09:10:12.623" v="35" actId="20577"/>
          <ac:spMkLst>
            <pc:docMk/>
            <pc:sldMk cId="0" sldId="317"/>
            <ac:spMk id="3" creationId="{00000000-0000-0000-0000-000000000000}"/>
          </ac:spMkLst>
        </pc:spChg>
      </pc:sldChg>
      <pc:sldChg chg="modSp">
        <pc:chgData name="Bryony Watson" userId="S::bwatson.darley@ycatschools.co.uk::a6d7075e-c7ea-4bf6-8dbb-8f60410c141c" providerId="AD" clId="Web-{4F6D480B-4CDC-80F8-C646-77E93FCCE72D}" dt="2025-11-04T09:10:24.092" v="37" actId="20577"/>
        <pc:sldMkLst>
          <pc:docMk/>
          <pc:sldMk cId="0" sldId="324"/>
        </pc:sldMkLst>
        <pc:spChg chg="mod">
          <ac:chgData name="Bryony Watson" userId="S::bwatson.darley@ycatschools.co.uk::a6d7075e-c7ea-4bf6-8dbb-8f60410c141c" providerId="AD" clId="Web-{4F6D480B-4CDC-80F8-C646-77E93FCCE72D}" dt="2025-11-04T09:10:24.092" v="37" actId="20577"/>
          <ac:spMkLst>
            <pc:docMk/>
            <pc:sldMk cId="0" sldId="324"/>
            <ac:spMk id="3" creationId="{00000000-0000-0000-0000-000000000000}"/>
          </ac:spMkLst>
        </pc:spChg>
      </pc:sldChg>
    </pc:docChg>
  </pc:docChgLst>
  <pc:docChgLst>
    <pc:chgData name="A Howarth" userId="S::ahowarth.darley@ycatschools.co.uk::3a11aff8-6093-472d-b6b9-096521046516" providerId="AD" clId="Web-{E4628674-CF6C-1D3C-0996-B45DF5CDFA98}"/>
    <pc:docChg chg="mod addSld delSld modSld addMainMaster delMainMaster">
      <pc:chgData name="A Howarth" userId="S::ahowarth.darley@ycatschools.co.uk::3a11aff8-6093-472d-b6b9-096521046516" providerId="AD" clId="Web-{E4628674-CF6C-1D3C-0996-B45DF5CDFA98}" dt="2025-11-04T09:04:55.885" v="276"/>
      <pc:docMkLst>
        <pc:docMk/>
      </pc:docMkLst>
      <pc:sldChg chg="delSp modSp mod modClrScheme delDesignElem chgLayout">
        <pc:chgData name="A Howarth" userId="S::ahowarth.darley@ycatschools.co.uk::3a11aff8-6093-472d-b6b9-096521046516" providerId="AD" clId="Web-{E4628674-CF6C-1D3C-0996-B45DF5CDFA98}" dt="2025-11-04T08:55:06.134" v="141"/>
        <pc:sldMkLst>
          <pc:docMk/>
          <pc:sldMk cId="0" sldId="256"/>
        </pc:sldMkLst>
        <pc:spChg chg="mod ord">
          <ac:chgData name="A Howarth" userId="S::ahowarth.darley@ycatschools.co.uk::3a11aff8-6093-472d-b6b9-096521046516" providerId="AD" clId="Web-{E4628674-CF6C-1D3C-0996-B45DF5CDFA98}" dt="2025-11-04T08:55:06.134" v="141"/>
          <ac:spMkLst>
            <pc:docMk/>
            <pc:sldMk cId="0" sldId="256"/>
            <ac:spMk id="2" creationId="{00000000-0000-0000-0000-000000000000}"/>
          </ac:spMkLst>
        </pc:spChg>
        <pc:spChg chg="mod ord">
          <ac:chgData name="A Howarth" userId="S::ahowarth.darley@ycatschools.co.uk::3a11aff8-6093-472d-b6b9-096521046516" providerId="AD" clId="Web-{E4628674-CF6C-1D3C-0996-B45DF5CDFA98}" dt="2025-11-04T08:55:06.134" v="141"/>
          <ac:spMkLst>
            <pc:docMk/>
            <pc:sldMk cId="0" sldId="256"/>
            <ac:spMk id="3" creationId="{00000000-0000-0000-0000-000000000000}"/>
          </ac:spMkLst>
        </pc:spChg>
        <pc:spChg chg="del">
          <ac:chgData name="A Howarth" userId="S::ahowarth.darley@ycatschools.co.uk::3a11aff8-6093-472d-b6b9-096521046516" providerId="AD" clId="Web-{E4628674-CF6C-1D3C-0996-B45DF5CDFA98}" dt="2025-11-04T08:55:06.134" v="141"/>
          <ac:spMkLst>
            <pc:docMk/>
            <pc:sldMk cId="0" sldId="256"/>
            <ac:spMk id="1035" creationId="{F58FB4AA-7058-4218-AE65-3ACD24A41226}"/>
          </ac:spMkLst>
        </pc:spChg>
        <pc:spChg chg="del">
          <ac:chgData name="A Howarth" userId="S::ahowarth.darley@ycatschools.co.uk::3a11aff8-6093-472d-b6b9-096521046516" providerId="AD" clId="Web-{E4628674-CF6C-1D3C-0996-B45DF5CDFA98}" dt="2025-11-04T08:55:06.134" v="141"/>
          <ac:spMkLst>
            <pc:docMk/>
            <pc:sldMk cId="0" sldId="256"/>
            <ac:spMk id="1037" creationId="{F35BC0E3-6FE4-4491-BA19-C0126066A51B}"/>
          </ac:spMkLst>
        </pc:spChg>
        <pc:spChg chg="del">
          <ac:chgData name="A Howarth" userId="S::ahowarth.darley@ycatschools.co.uk::3a11aff8-6093-472d-b6b9-096521046516" providerId="AD" clId="Web-{E4628674-CF6C-1D3C-0996-B45DF5CDFA98}" dt="2025-11-04T08:55:06.134" v="141"/>
          <ac:spMkLst>
            <pc:docMk/>
            <pc:sldMk cId="0" sldId="256"/>
            <ac:spMk id="1039" creationId="{DB11BD18-218F-49C7-BE16-82AEA08B237B}"/>
          </ac:spMkLst>
        </pc:spChg>
        <pc:spChg chg="del">
          <ac:chgData name="A Howarth" userId="S::ahowarth.darley@ycatschools.co.uk::3a11aff8-6093-472d-b6b9-096521046516" providerId="AD" clId="Web-{E4628674-CF6C-1D3C-0996-B45DF5CDFA98}" dt="2025-11-04T08:55:06.134" v="141"/>
          <ac:spMkLst>
            <pc:docMk/>
            <pc:sldMk cId="0" sldId="256"/>
            <ac:spMk id="1043" creationId="{EA996627-3E00-4A50-8640-F4F7D38C556C}"/>
          </ac:spMkLst>
        </pc:spChg>
        <pc:spChg chg="del">
          <ac:chgData name="A Howarth" userId="S::ahowarth.darley@ycatschools.co.uk::3a11aff8-6093-472d-b6b9-096521046516" providerId="AD" clId="Web-{E4628674-CF6C-1D3C-0996-B45DF5CDFA98}" dt="2025-11-04T08:55:06.134" v="141"/>
          <ac:spMkLst>
            <pc:docMk/>
            <pc:sldMk cId="0" sldId="256"/>
            <ac:spMk id="1045" creationId="{A619555D-3337-4F1A-9AFF-1DA3B921C57C}"/>
          </ac:spMkLst>
        </pc:spChg>
        <pc:spChg chg="del">
          <ac:chgData name="A Howarth" userId="S::ahowarth.darley@ycatschools.co.uk::3a11aff8-6093-472d-b6b9-096521046516" providerId="AD" clId="Web-{E4628674-CF6C-1D3C-0996-B45DF5CDFA98}" dt="2025-11-04T08:55:06.134" v="141"/>
          <ac:spMkLst>
            <pc:docMk/>
            <pc:sldMk cId="0" sldId="256"/>
            <ac:spMk id="1047" creationId="{CF5E7AE0-415D-4236-B5E6-F2FC68DB94EE}"/>
          </ac:spMkLst>
        </pc:spChg>
        <pc:cxnChg chg="del">
          <ac:chgData name="A Howarth" userId="S::ahowarth.darley@ycatschools.co.uk::3a11aff8-6093-472d-b6b9-096521046516" providerId="AD" clId="Web-{E4628674-CF6C-1D3C-0996-B45DF5CDFA98}" dt="2025-11-04T08:55:06.134" v="141"/>
          <ac:cxnSpMkLst>
            <pc:docMk/>
            <pc:sldMk cId="0" sldId="256"/>
            <ac:cxnSpMk id="1041" creationId="{A054EDF5-7644-4A95-AB88-057FAB414FEE}"/>
          </ac:cxnSpMkLst>
        </pc:cxnChg>
      </pc:sldChg>
      <pc:sldChg chg="delSp modSp mod modClrScheme delDesignElem chgLayout">
        <pc:chgData name="A Howarth" userId="S::ahowarth.darley@ycatschools.co.uk::3a11aff8-6093-472d-b6b9-096521046516" providerId="AD" clId="Web-{E4628674-CF6C-1D3C-0996-B45DF5CDFA98}" dt="2025-11-04T08:57:10.965" v="160" actId="1076"/>
        <pc:sldMkLst>
          <pc:docMk/>
          <pc:sldMk cId="0" sldId="257"/>
        </pc:sldMkLst>
        <pc:spChg chg="mod ord">
          <ac:chgData name="A Howarth" userId="S::ahowarth.darley@ycatschools.co.uk::3a11aff8-6093-472d-b6b9-096521046516" providerId="AD" clId="Web-{E4628674-CF6C-1D3C-0996-B45DF5CDFA98}" dt="2025-11-04T08:56:47.371" v="158" actId="1076"/>
          <ac:spMkLst>
            <pc:docMk/>
            <pc:sldMk cId="0" sldId="257"/>
            <ac:spMk id="2" creationId="{00000000-0000-0000-0000-000000000000}"/>
          </ac:spMkLst>
        </pc:spChg>
        <pc:spChg chg="mod ord">
          <ac:chgData name="A Howarth" userId="S::ahowarth.darley@ycatschools.co.uk::3a11aff8-6093-472d-b6b9-096521046516" providerId="AD" clId="Web-{E4628674-CF6C-1D3C-0996-B45DF5CDFA98}" dt="2025-11-04T08:57:10.965" v="160" actId="1076"/>
          <ac:spMkLst>
            <pc:docMk/>
            <pc:sldMk cId="0" sldId="257"/>
            <ac:spMk id="3" creationId="{00000000-0000-0000-0000-000000000000}"/>
          </ac:spMkLst>
        </pc:spChg>
        <pc:spChg chg="del">
          <ac:chgData name="A Howarth" userId="S::ahowarth.darley@ycatschools.co.uk::3a11aff8-6093-472d-b6b9-096521046516" providerId="AD" clId="Web-{E4628674-CF6C-1D3C-0996-B45DF5CDFA98}" dt="2025-11-04T08:55:06.134" v="141"/>
          <ac:spMkLst>
            <pc:docMk/>
            <pc:sldMk cId="0" sldId="257"/>
            <ac:spMk id="8" creationId="{F837543A-6020-4505-A233-C9DB4BF74011}"/>
          </ac:spMkLst>
        </pc:spChg>
        <pc:spChg chg="del">
          <ac:chgData name="A Howarth" userId="S::ahowarth.darley@ycatschools.co.uk::3a11aff8-6093-472d-b6b9-096521046516" providerId="AD" clId="Web-{E4628674-CF6C-1D3C-0996-B45DF5CDFA98}" dt="2025-11-04T08:55:06.134" v="141"/>
          <ac:spMkLst>
            <pc:docMk/>
            <pc:sldMk cId="0" sldId="257"/>
            <ac:spMk id="10" creationId="{35B16301-FB18-48BA-A6DD-C37CAF6F9A18}"/>
          </ac:spMkLst>
        </pc:spChg>
        <pc:spChg chg="del">
          <ac:chgData name="A Howarth" userId="S::ahowarth.darley@ycatschools.co.uk::3a11aff8-6093-472d-b6b9-096521046516" providerId="AD" clId="Web-{E4628674-CF6C-1D3C-0996-B45DF5CDFA98}" dt="2025-11-04T08:55:06.134" v="141"/>
          <ac:spMkLst>
            <pc:docMk/>
            <pc:sldMk cId="0" sldId="257"/>
            <ac:spMk id="12" creationId="{C3C0D90E-074A-4F52-9B11-B52BEF4BCBE5}"/>
          </ac:spMkLst>
        </pc:spChg>
        <pc:spChg chg="del">
          <ac:chgData name="A Howarth" userId="S::ahowarth.darley@ycatschools.co.uk::3a11aff8-6093-472d-b6b9-096521046516" providerId="AD" clId="Web-{E4628674-CF6C-1D3C-0996-B45DF5CDFA98}" dt="2025-11-04T08:55:06.134" v="141"/>
          <ac:spMkLst>
            <pc:docMk/>
            <pc:sldMk cId="0" sldId="257"/>
            <ac:spMk id="14" creationId="{CABBD4C1-E6F8-46F6-8152-A8A97490BF4D}"/>
          </ac:spMkLst>
        </pc:spChg>
        <pc:spChg chg="del">
          <ac:chgData name="A Howarth" userId="S::ahowarth.darley@ycatschools.co.uk::3a11aff8-6093-472d-b6b9-096521046516" providerId="AD" clId="Web-{E4628674-CF6C-1D3C-0996-B45DF5CDFA98}" dt="2025-11-04T08:55:06.134" v="141"/>
          <ac:spMkLst>
            <pc:docMk/>
            <pc:sldMk cId="0" sldId="257"/>
            <ac:spMk id="16" creationId="{83BA5EF5-1FE9-4BF9-83BB-269BCDDF6156}"/>
          </ac:spMkLst>
        </pc:spChg>
        <pc:spChg chg="del">
          <ac:chgData name="A Howarth" userId="S::ahowarth.darley@ycatschools.co.uk::3a11aff8-6093-472d-b6b9-096521046516" providerId="AD" clId="Web-{E4628674-CF6C-1D3C-0996-B45DF5CDFA98}" dt="2025-11-04T08:55:06.134" v="141"/>
          <ac:spMkLst>
            <pc:docMk/>
            <pc:sldMk cId="0" sldId="257"/>
            <ac:spMk id="20" creationId="{88853921-7BC9-4BDE-ACAB-133C683C82D6}"/>
          </ac:spMkLst>
        </pc:spChg>
        <pc:spChg chg="del">
          <ac:chgData name="A Howarth" userId="S::ahowarth.darley@ycatschools.co.uk::3a11aff8-6093-472d-b6b9-096521046516" providerId="AD" clId="Web-{E4628674-CF6C-1D3C-0996-B45DF5CDFA98}" dt="2025-11-04T08:55:06.134" v="141"/>
          <ac:spMkLst>
            <pc:docMk/>
            <pc:sldMk cId="0" sldId="257"/>
            <ac:spMk id="22" creationId="{09192968-3AE7-4470-A61C-97294BB92731}"/>
          </ac:spMkLst>
        </pc:spChg>
        <pc:spChg chg="del">
          <ac:chgData name="A Howarth" userId="S::ahowarth.darley@ycatschools.co.uk::3a11aff8-6093-472d-b6b9-096521046516" providerId="AD" clId="Web-{E4628674-CF6C-1D3C-0996-B45DF5CDFA98}" dt="2025-11-04T08:55:06.134" v="141"/>
          <ac:spMkLst>
            <pc:docMk/>
            <pc:sldMk cId="0" sldId="257"/>
            <ac:spMk id="24" creationId="{3AB72E55-43E4-4356-BFE8-E2102CB0B505}"/>
          </ac:spMkLst>
        </pc:spChg>
      </pc:sldChg>
      <pc:sldChg chg="delSp modSp mod modClrScheme delDesignElem chgLayout">
        <pc:chgData name="A Howarth" userId="S::ahowarth.darley@ycatschools.co.uk::3a11aff8-6093-472d-b6b9-096521046516" providerId="AD" clId="Web-{E4628674-CF6C-1D3C-0996-B45DF5CDFA98}" dt="2025-11-04T08:59:34.954" v="272" actId="20577"/>
        <pc:sldMkLst>
          <pc:docMk/>
          <pc:sldMk cId="0" sldId="258"/>
        </pc:sldMkLst>
        <pc:spChg chg="mod ord">
          <ac:chgData name="A Howarth" userId="S::ahowarth.darley@ycatschools.co.uk::3a11aff8-6093-472d-b6b9-096521046516" providerId="AD" clId="Web-{E4628674-CF6C-1D3C-0996-B45DF5CDFA98}" dt="2025-11-04T08:55:06.134" v="141"/>
          <ac:spMkLst>
            <pc:docMk/>
            <pc:sldMk cId="0" sldId="258"/>
            <ac:spMk id="2" creationId="{00000000-0000-0000-0000-000000000000}"/>
          </ac:spMkLst>
        </pc:spChg>
        <pc:spChg chg="mod ord">
          <ac:chgData name="A Howarth" userId="S::ahowarth.darley@ycatschools.co.uk::3a11aff8-6093-472d-b6b9-096521046516" providerId="AD" clId="Web-{E4628674-CF6C-1D3C-0996-B45DF5CDFA98}" dt="2025-11-04T08:59:34.954" v="272" actId="20577"/>
          <ac:spMkLst>
            <pc:docMk/>
            <pc:sldMk cId="0" sldId="258"/>
            <ac:spMk id="3" creationId="{00000000-0000-0000-0000-000000000000}"/>
          </ac:spMkLst>
        </pc:spChg>
        <pc:spChg chg="del">
          <ac:chgData name="A Howarth" userId="S::ahowarth.darley@ycatschools.co.uk::3a11aff8-6093-472d-b6b9-096521046516" providerId="AD" clId="Web-{E4628674-CF6C-1D3C-0996-B45DF5CDFA98}" dt="2025-11-04T08:55:06.134" v="141"/>
          <ac:spMkLst>
            <pc:docMk/>
            <pc:sldMk cId="0" sldId="258"/>
            <ac:spMk id="8" creationId="{F837543A-6020-4505-A233-C9DB4BF74011}"/>
          </ac:spMkLst>
        </pc:spChg>
        <pc:spChg chg="del">
          <ac:chgData name="A Howarth" userId="S::ahowarth.darley@ycatschools.co.uk::3a11aff8-6093-472d-b6b9-096521046516" providerId="AD" clId="Web-{E4628674-CF6C-1D3C-0996-B45DF5CDFA98}" dt="2025-11-04T08:55:06.134" v="141"/>
          <ac:spMkLst>
            <pc:docMk/>
            <pc:sldMk cId="0" sldId="258"/>
            <ac:spMk id="10" creationId="{35B16301-FB18-48BA-A6DD-C37CAF6F9A18}"/>
          </ac:spMkLst>
        </pc:spChg>
        <pc:spChg chg="del">
          <ac:chgData name="A Howarth" userId="S::ahowarth.darley@ycatschools.co.uk::3a11aff8-6093-472d-b6b9-096521046516" providerId="AD" clId="Web-{E4628674-CF6C-1D3C-0996-B45DF5CDFA98}" dt="2025-11-04T08:55:06.134" v="141"/>
          <ac:spMkLst>
            <pc:docMk/>
            <pc:sldMk cId="0" sldId="258"/>
            <ac:spMk id="12" creationId="{C3C0D90E-074A-4F52-9B11-B52BEF4BCBE5}"/>
          </ac:spMkLst>
        </pc:spChg>
        <pc:spChg chg="del">
          <ac:chgData name="A Howarth" userId="S::ahowarth.darley@ycatschools.co.uk::3a11aff8-6093-472d-b6b9-096521046516" providerId="AD" clId="Web-{E4628674-CF6C-1D3C-0996-B45DF5CDFA98}" dt="2025-11-04T08:55:06.134" v="141"/>
          <ac:spMkLst>
            <pc:docMk/>
            <pc:sldMk cId="0" sldId="258"/>
            <ac:spMk id="14" creationId="{CABBD4C1-E6F8-46F6-8152-A8A97490BF4D}"/>
          </ac:spMkLst>
        </pc:spChg>
        <pc:spChg chg="del">
          <ac:chgData name="A Howarth" userId="S::ahowarth.darley@ycatschools.co.uk::3a11aff8-6093-472d-b6b9-096521046516" providerId="AD" clId="Web-{E4628674-CF6C-1D3C-0996-B45DF5CDFA98}" dt="2025-11-04T08:55:06.134" v="141"/>
          <ac:spMkLst>
            <pc:docMk/>
            <pc:sldMk cId="0" sldId="258"/>
            <ac:spMk id="16" creationId="{83BA5EF5-1FE9-4BF9-83BB-269BCDDF6156}"/>
          </ac:spMkLst>
        </pc:spChg>
        <pc:spChg chg="del">
          <ac:chgData name="A Howarth" userId="S::ahowarth.darley@ycatschools.co.uk::3a11aff8-6093-472d-b6b9-096521046516" providerId="AD" clId="Web-{E4628674-CF6C-1D3C-0996-B45DF5CDFA98}" dt="2025-11-04T08:55:06.134" v="141"/>
          <ac:spMkLst>
            <pc:docMk/>
            <pc:sldMk cId="0" sldId="258"/>
            <ac:spMk id="20" creationId="{88853921-7BC9-4BDE-ACAB-133C683C82D6}"/>
          </ac:spMkLst>
        </pc:spChg>
        <pc:spChg chg="del">
          <ac:chgData name="A Howarth" userId="S::ahowarth.darley@ycatschools.co.uk::3a11aff8-6093-472d-b6b9-096521046516" providerId="AD" clId="Web-{E4628674-CF6C-1D3C-0996-B45DF5CDFA98}" dt="2025-11-04T08:55:06.134" v="141"/>
          <ac:spMkLst>
            <pc:docMk/>
            <pc:sldMk cId="0" sldId="258"/>
            <ac:spMk id="22" creationId="{09192968-3AE7-4470-A61C-97294BB92731}"/>
          </ac:spMkLst>
        </pc:spChg>
        <pc:spChg chg="del">
          <ac:chgData name="A Howarth" userId="S::ahowarth.darley@ycatschools.co.uk::3a11aff8-6093-472d-b6b9-096521046516" providerId="AD" clId="Web-{E4628674-CF6C-1D3C-0996-B45DF5CDFA98}" dt="2025-11-04T08:55:06.134" v="141"/>
          <ac:spMkLst>
            <pc:docMk/>
            <pc:sldMk cId="0" sldId="258"/>
            <ac:spMk id="24" creationId="{3AB72E55-43E4-4356-BFE8-E2102CB0B505}"/>
          </ac:spMkLst>
        </pc:spChg>
      </pc:sldChg>
      <pc:sldChg chg="delSp modSp mod modClrScheme delDesignElem chgLayout">
        <pc:chgData name="A Howarth" userId="S::ahowarth.darley@ycatschools.co.uk::3a11aff8-6093-472d-b6b9-096521046516" providerId="AD" clId="Web-{E4628674-CF6C-1D3C-0996-B45DF5CDFA98}" dt="2025-11-04T08:55:06.134" v="141"/>
        <pc:sldMkLst>
          <pc:docMk/>
          <pc:sldMk cId="0" sldId="259"/>
        </pc:sldMkLst>
        <pc:spChg chg="mod ord">
          <ac:chgData name="A Howarth" userId="S::ahowarth.darley@ycatschools.co.uk::3a11aff8-6093-472d-b6b9-096521046516" providerId="AD" clId="Web-{E4628674-CF6C-1D3C-0996-B45DF5CDFA98}" dt="2025-11-04T08:55:06.134" v="141"/>
          <ac:spMkLst>
            <pc:docMk/>
            <pc:sldMk cId="0" sldId="259"/>
            <ac:spMk id="2" creationId="{00000000-0000-0000-0000-000000000000}"/>
          </ac:spMkLst>
        </pc:spChg>
        <pc:spChg chg="mod ord">
          <ac:chgData name="A Howarth" userId="S::ahowarth.darley@ycatschools.co.uk::3a11aff8-6093-472d-b6b9-096521046516" providerId="AD" clId="Web-{E4628674-CF6C-1D3C-0996-B45DF5CDFA98}" dt="2025-11-04T08:55:06.134" v="141"/>
          <ac:spMkLst>
            <pc:docMk/>
            <pc:sldMk cId="0" sldId="259"/>
            <ac:spMk id="3" creationId="{00000000-0000-0000-0000-000000000000}"/>
          </ac:spMkLst>
        </pc:spChg>
        <pc:spChg chg="del">
          <ac:chgData name="A Howarth" userId="S::ahowarth.darley@ycatschools.co.uk::3a11aff8-6093-472d-b6b9-096521046516" providerId="AD" clId="Web-{E4628674-CF6C-1D3C-0996-B45DF5CDFA98}" dt="2025-11-04T08:55:06.134" v="141"/>
          <ac:spMkLst>
            <pc:docMk/>
            <pc:sldMk cId="0" sldId="259"/>
            <ac:spMk id="8" creationId="{F837543A-6020-4505-A233-C9DB4BF74011}"/>
          </ac:spMkLst>
        </pc:spChg>
        <pc:spChg chg="del">
          <ac:chgData name="A Howarth" userId="S::ahowarth.darley@ycatschools.co.uk::3a11aff8-6093-472d-b6b9-096521046516" providerId="AD" clId="Web-{E4628674-CF6C-1D3C-0996-B45DF5CDFA98}" dt="2025-11-04T08:55:06.134" v="141"/>
          <ac:spMkLst>
            <pc:docMk/>
            <pc:sldMk cId="0" sldId="259"/>
            <ac:spMk id="10" creationId="{35B16301-FB18-48BA-A6DD-C37CAF6F9A18}"/>
          </ac:spMkLst>
        </pc:spChg>
        <pc:spChg chg="del">
          <ac:chgData name="A Howarth" userId="S::ahowarth.darley@ycatschools.co.uk::3a11aff8-6093-472d-b6b9-096521046516" providerId="AD" clId="Web-{E4628674-CF6C-1D3C-0996-B45DF5CDFA98}" dt="2025-11-04T08:55:06.134" v="141"/>
          <ac:spMkLst>
            <pc:docMk/>
            <pc:sldMk cId="0" sldId="259"/>
            <ac:spMk id="12" creationId="{C3C0D90E-074A-4F52-9B11-B52BEF4BCBE5}"/>
          </ac:spMkLst>
        </pc:spChg>
        <pc:spChg chg="del">
          <ac:chgData name="A Howarth" userId="S::ahowarth.darley@ycatschools.co.uk::3a11aff8-6093-472d-b6b9-096521046516" providerId="AD" clId="Web-{E4628674-CF6C-1D3C-0996-B45DF5CDFA98}" dt="2025-11-04T08:55:06.134" v="141"/>
          <ac:spMkLst>
            <pc:docMk/>
            <pc:sldMk cId="0" sldId="259"/>
            <ac:spMk id="14" creationId="{CABBD4C1-E6F8-46F6-8152-A8A97490BF4D}"/>
          </ac:spMkLst>
        </pc:spChg>
        <pc:spChg chg="del">
          <ac:chgData name="A Howarth" userId="S::ahowarth.darley@ycatschools.co.uk::3a11aff8-6093-472d-b6b9-096521046516" providerId="AD" clId="Web-{E4628674-CF6C-1D3C-0996-B45DF5CDFA98}" dt="2025-11-04T08:55:06.134" v="141"/>
          <ac:spMkLst>
            <pc:docMk/>
            <pc:sldMk cId="0" sldId="259"/>
            <ac:spMk id="16" creationId="{83BA5EF5-1FE9-4BF9-83BB-269BCDDF6156}"/>
          </ac:spMkLst>
        </pc:spChg>
        <pc:spChg chg="del">
          <ac:chgData name="A Howarth" userId="S::ahowarth.darley@ycatschools.co.uk::3a11aff8-6093-472d-b6b9-096521046516" providerId="AD" clId="Web-{E4628674-CF6C-1D3C-0996-B45DF5CDFA98}" dt="2025-11-04T08:55:06.134" v="141"/>
          <ac:spMkLst>
            <pc:docMk/>
            <pc:sldMk cId="0" sldId="259"/>
            <ac:spMk id="20" creationId="{88853921-7BC9-4BDE-ACAB-133C683C82D6}"/>
          </ac:spMkLst>
        </pc:spChg>
        <pc:spChg chg="del">
          <ac:chgData name="A Howarth" userId="S::ahowarth.darley@ycatschools.co.uk::3a11aff8-6093-472d-b6b9-096521046516" providerId="AD" clId="Web-{E4628674-CF6C-1D3C-0996-B45DF5CDFA98}" dt="2025-11-04T08:55:06.134" v="141"/>
          <ac:spMkLst>
            <pc:docMk/>
            <pc:sldMk cId="0" sldId="259"/>
            <ac:spMk id="22" creationId="{09192968-3AE7-4470-A61C-97294BB92731}"/>
          </ac:spMkLst>
        </pc:spChg>
        <pc:spChg chg="del">
          <ac:chgData name="A Howarth" userId="S::ahowarth.darley@ycatschools.co.uk::3a11aff8-6093-472d-b6b9-096521046516" providerId="AD" clId="Web-{E4628674-CF6C-1D3C-0996-B45DF5CDFA98}" dt="2025-11-04T08:55:06.134" v="141"/>
          <ac:spMkLst>
            <pc:docMk/>
            <pc:sldMk cId="0" sldId="259"/>
            <ac:spMk id="24" creationId="{3AB72E55-43E4-4356-BFE8-E2102CB0B505}"/>
          </ac:spMkLst>
        </pc:spChg>
      </pc:sldChg>
      <pc:sldChg chg="delSp modSp del mod modClrScheme delDesignElem chgLayout">
        <pc:chgData name="A Howarth" userId="S::ahowarth.darley@ycatschools.co.uk::3a11aff8-6093-472d-b6b9-096521046516" providerId="AD" clId="Web-{E4628674-CF6C-1D3C-0996-B45DF5CDFA98}" dt="2025-11-04T08:57:05.824" v="159"/>
        <pc:sldMkLst>
          <pc:docMk/>
          <pc:sldMk cId="0" sldId="260"/>
        </pc:sldMkLst>
        <pc:spChg chg="mod ord">
          <ac:chgData name="A Howarth" userId="S::ahowarth.darley@ycatschools.co.uk::3a11aff8-6093-472d-b6b9-096521046516" providerId="AD" clId="Web-{E4628674-CF6C-1D3C-0996-B45DF5CDFA98}" dt="2025-11-04T08:55:06.134" v="141"/>
          <ac:spMkLst>
            <pc:docMk/>
            <pc:sldMk cId="0" sldId="260"/>
            <ac:spMk id="2" creationId="{00000000-0000-0000-0000-000000000000}"/>
          </ac:spMkLst>
        </pc:spChg>
        <pc:spChg chg="del">
          <ac:chgData name="A Howarth" userId="S::ahowarth.darley@ycatschools.co.uk::3a11aff8-6093-472d-b6b9-096521046516" providerId="AD" clId="Web-{E4628674-CF6C-1D3C-0996-B45DF5CDFA98}" dt="2025-11-04T08:55:06.134" v="141"/>
          <ac:spMkLst>
            <pc:docMk/>
            <pc:sldMk cId="0" sldId="260"/>
            <ac:spMk id="8" creationId="{F837543A-6020-4505-A233-C9DB4BF74011}"/>
          </ac:spMkLst>
        </pc:spChg>
        <pc:spChg chg="del">
          <ac:chgData name="A Howarth" userId="S::ahowarth.darley@ycatschools.co.uk::3a11aff8-6093-472d-b6b9-096521046516" providerId="AD" clId="Web-{E4628674-CF6C-1D3C-0996-B45DF5CDFA98}" dt="2025-11-04T08:55:06.134" v="141"/>
          <ac:spMkLst>
            <pc:docMk/>
            <pc:sldMk cId="0" sldId="260"/>
            <ac:spMk id="10" creationId="{35B16301-FB18-48BA-A6DD-C37CAF6F9A18}"/>
          </ac:spMkLst>
        </pc:spChg>
        <pc:spChg chg="del">
          <ac:chgData name="A Howarth" userId="S::ahowarth.darley@ycatschools.co.uk::3a11aff8-6093-472d-b6b9-096521046516" providerId="AD" clId="Web-{E4628674-CF6C-1D3C-0996-B45DF5CDFA98}" dt="2025-11-04T08:55:06.134" v="141"/>
          <ac:spMkLst>
            <pc:docMk/>
            <pc:sldMk cId="0" sldId="260"/>
            <ac:spMk id="12" creationId="{C3C0D90E-074A-4F52-9B11-B52BEF4BCBE5}"/>
          </ac:spMkLst>
        </pc:spChg>
        <pc:spChg chg="del">
          <ac:chgData name="A Howarth" userId="S::ahowarth.darley@ycatschools.co.uk::3a11aff8-6093-472d-b6b9-096521046516" providerId="AD" clId="Web-{E4628674-CF6C-1D3C-0996-B45DF5CDFA98}" dt="2025-11-04T08:55:06.134" v="141"/>
          <ac:spMkLst>
            <pc:docMk/>
            <pc:sldMk cId="0" sldId="260"/>
            <ac:spMk id="14" creationId="{CABBD4C1-E6F8-46F6-8152-A8A97490BF4D}"/>
          </ac:spMkLst>
        </pc:spChg>
        <pc:spChg chg="del">
          <ac:chgData name="A Howarth" userId="S::ahowarth.darley@ycatschools.co.uk::3a11aff8-6093-472d-b6b9-096521046516" providerId="AD" clId="Web-{E4628674-CF6C-1D3C-0996-B45DF5CDFA98}" dt="2025-11-04T08:55:06.134" v="141"/>
          <ac:spMkLst>
            <pc:docMk/>
            <pc:sldMk cId="0" sldId="260"/>
            <ac:spMk id="16" creationId="{83BA5EF5-1FE9-4BF9-83BB-269BCDDF6156}"/>
          </ac:spMkLst>
        </pc:spChg>
        <pc:spChg chg="del">
          <ac:chgData name="A Howarth" userId="S::ahowarth.darley@ycatschools.co.uk::3a11aff8-6093-472d-b6b9-096521046516" providerId="AD" clId="Web-{E4628674-CF6C-1D3C-0996-B45DF5CDFA98}" dt="2025-11-04T08:55:06.134" v="141"/>
          <ac:spMkLst>
            <pc:docMk/>
            <pc:sldMk cId="0" sldId="260"/>
            <ac:spMk id="20" creationId="{88853921-7BC9-4BDE-ACAB-133C683C82D6}"/>
          </ac:spMkLst>
        </pc:spChg>
        <pc:spChg chg="del">
          <ac:chgData name="A Howarth" userId="S::ahowarth.darley@ycatschools.co.uk::3a11aff8-6093-472d-b6b9-096521046516" providerId="AD" clId="Web-{E4628674-CF6C-1D3C-0996-B45DF5CDFA98}" dt="2025-11-04T08:55:06.134" v="141"/>
          <ac:spMkLst>
            <pc:docMk/>
            <pc:sldMk cId="0" sldId="260"/>
            <ac:spMk id="22" creationId="{09192968-3AE7-4470-A61C-97294BB92731}"/>
          </ac:spMkLst>
        </pc:spChg>
        <pc:spChg chg="del">
          <ac:chgData name="A Howarth" userId="S::ahowarth.darley@ycatschools.co.uk::3a11aff8-6093-472d-b6b9-096521046516" providerId="AD" clId="Web-{E4628674-CF6C-1D3C-0996-B45DF5CDFA98}" dt="2025-11-04T08:55:06.134" v="141"/>
          <ac:spMkLst>
            <pc:docMk/>
            <pc:sldMk cId="0" sldId="260"/>
            <ac:spMk id="24" creationId="{3AB72E55-43E4-4356-BFE8-E2102CB0B505}"/>
          </ac:spMkLst>
        </pc:spChg>
        <pc:cxnChg chg="del">
          <ac:chgData name="A Howarth" userId="S::ahowarth.darley@ycatschools.co.uk::3a11aff8-6093-472d-b6b9-096521046516" providerId="AD" clId="Web-{E4628674-CF6C-1D3C-0996-B45DF5CDFA98}" dt="2025-11-04T08:55:06.134" v="141"/>
          <ac:cxnSpMkLst>
            <pc:docMk/>
            <pc:sldMk cId="0" sldId="260"/>
            <ac:cxnSpMk id="18" creationId="{4B3BCACB-5880-460B-9606-8C433A9AF99D}"/>
          </ac:cxnSpMkLst>
        </pc:cxnChg>
      </pc:sldChg>
      <pc:sldChg chg="delSp modSp del mod modClrScheme delDesignElem chgLayout">
        <pc:chgData name="A Howarth" userId="S::ahowarth.darley@ycatschools.co.uk::3a11aff8-6093-472d-b6b9-096521046516" providerId="AD" clId="Web-{E4628674-CF6C-1D3C-0996-B45DF5CDFA98}" dt="2025-11-04T08:56:15.355" v="151"/>
        <pc:sldMkLst>
          <pc:docMk/>
          <pc:sldMk cId="0" sldId="261"/>
        </pc:sldMkLst>
        <pc:spChg chg="mod ord">
          <ac:chgData name="A Howarth" userId="S::ahowarth.darley@ycatschools.co.uk::3a11aff8-6093-472d-b6b9-096521046516" providerId="AD" clId="Web-{E4628674-CF6C-1D3C-0996-B45DF5CDFA98}" dt="2025-11-04T08:55:06.134" v="141"/>
          <ac:spMkLst>
            <pc:docMk/>
            <pc:sldMk cId="0" sldId="261"/>
            <ac:spMk id="2" creationId="{00000000-0000-0000-0000-000000000000}"/>
          </ac:spMkLst>
        </pc:spChg>
        <pc:spChg chg="mod ord">
          <ac:chgData name="A Howarth" userId="S::ahowarth.darley@ycatschools.co.uk::3a11aff8-6093-472d-b6b9-096521046516" providerId="AD" clId="Web-{E4628674-CF6C-1D3C-0996-B45DF5CDFA98}" dt="2025-11-04T08:55:06.134" v="141"/>
          <ac:spMkLst>
            <pc:docMk/>
            <pc:sldMk cId="0" sldId="261"/>
            <ac:spMk id="3" creationId="{00000000-0000-0000-0000-000000000000}"/>
          </ac:spMkLst>
        </pc:spChg>
        <pc:spChg chg="del">
          <ac:chgData name="A Howarth" userId="S::ahowarth.darley@ycatschools.co.uk::3a11aff8-6093-472d-b6b9-096521046516" providerId="AD" clId="Web-{E4628674-CF6C-1D3C-0996-B45DF5CDFA98}" dt="2025-11-04T08:55:06.134" v="141"/>
          <ac:spMkLst>
            <pc:docMk/>
            <pc:sldMk cId="0" sldId="261"/>
            <ac:spMk id="8" creationId="{F837543A-6020-4505-A233-C9DB4BF74011}"/>
          </ac:spMkLst>
        </pc:spChg>
        <pc:spChg chg="del">
          <ac:chgData name="A Howarth" userId="S::ahowarth.darley@ycatschools.co.uk::3a11aff8-6093-472d-b6b9-096521046516" providerId="AD" clId="Web-{E4628674-CF6C-1D3C-0996-B45DF5CDFA98}" dt="2025-11-04T08:55:06.134" v="141"/>
          <ac:spMkLst>
            <pc:docMk/>
            <pc:sldMk cId="0" sldId="261"/>
            <ac:spMk id="10" creationId="{35B16301-FB18-48BA-A6DD-C37CAF6F9A18}"/>
          </ac:spMkLst>
        </pc:spChg>
        <pc:spChg chg="del">
          <ac:chgData name="A Howarth" userId="S::ahowarth.darley@ycatschools.co.uk::3a11aff8-6093-472d-b6b9-096521046516" providerId="AD" clId="Web-{E4628674-CF6C-1D3C-0996-B45DF5CDFA98}" dt="2025-11-04T08:55:06.134" v="141"/>
          <ac:spMkLst>
            <pc:docMk/>
            <pc:sldMk cId="0" sldId="261"/>
            <ac:spMk id="12" creationId="{C3C0D90E-074A-4F52-9B11-B52BEF4BCBE5}"/>
          </ac:spMkLst>
        </pc:spChg>
        <pc:spChg chg="del">
          <ac:chgData name="A Howarth" userId="S::ahowarth.darley@ycatschools.co.uk::3a11aff8-6093-472d-b6b9-096521046516" providerId="AD" clId="Web-{E4628674-CF6C-1D3C-0996-B45DF5CDFA98}" dt="2025-11-04T08:55:06.134" v="141"/>
          <ac:spMkLst>
            <pc:docMk/>
            <pc:sldMk cId="0" sldId="261"/>
            <ac:spMk id="14" creationId="{CABBD4C1-E6F8-46F6-8152-A8A97490BF4D}"/>
          </ac:spMkLst>
        </pc:spChg>
        <pc:spChg chg="del">
          <ac:chgData name="A Howarth" userId="S::ahowarth.darley@ycatschools.co.uk::3a11aff8-6093-472d-b6b9-096521046516" providerId="AD" clId="Web-{E4628674-CF6C-1D3C-0996-B45DF5CDFA98}" dt="2025-11-04T08:55:06.134" v="141"/>
          <ac:spMkLst>
            <pc:docMk/>
            <pc:sldMk cId="0" sldId="261"/>
            <ac:spMk id="16" creationId="{83BA5EF5-1FE9-4BF9-83BB-269BCDDF6156}"/>
          </ac:spMkLst>
        </pc:spChg>
        <pc:spChg chg="del">
          <ac:chgData name="A Howarth" userId="S::ahowarth.darley@ycatschools.co.uk::3a11aff8-6093-472d-b6b9-096521046516" providerId="AD" clId="Web-{E4628674-CF6C-1D3C-0996-B45DF5CDFA98}" dt="2025-11-04T08:55:06.134" v="141"/>
          <ac:spMkLst>
            <pc:docMk/>
            <pc:sldMk cId="0" sldId="261"/>
            <ac:spMk id="20" creationId="{88853921-7BC9-4BDE-ACAB-133C683C82D6}"/>
          </ac:spMkLst>
        </pc:spChg>
        <pc:spChg chg="del">
          <ac:chgData name="A Howarth" userId="S::ahowarth.darley@ycatschools.co.uk::3a11aff8-6093-472d-b6b9-096521046516" providerId="AD" clId="Web-{E4628674-CF6C-1D3C-0996-B45DF5CDFA98}" dt="2025-11-04T08:55:06.134" v="141"/>
          <ac:spMkLst>
            <pc:docMk/>
            <pc:sldMk cId="0" sldId="261"/>
            <ac:spMk id="22" creationId="{09192968-3AE7-4470-A61C-97294BB92731}"/>
          </ac:spMkLst>
        </pc:spChg>
        <pc:spChg chg="del">
          <ac:chgData name="A Howarth" userId="S::ahowarth.darley@ycatschools.co.uk::3a11aff8-6093-472d-b6b9-096521046516" providerId="AD" clId="Web-{E4628674-CF6C-1D3C-0996-B45DF5CDFA98}" dt="2025-11-04T08:55:06.134" v="141"/>
          <ac:spMkLst>
            <pc:docMk/>
            <pc:sldMk cId="0" sldId="261"/>
            <ac:spMk id="24" creationId="{3AB72E55-43E4-4356-BFE8-E2102CB0B505}"/>
          </ac:spMkLst>
        </pc:spChg>
      </pc:sldChg>
      <pc:sldChg chg="delSp modSp mod modClrScheme delDesignElem chgLayout">
        <pc:chgData name="A Howarth" userId="S::ahowarth.darley@ycatschools.co.uk::3a11aff8-6093-472d-b6b9-096521046516" providerId="AD" clId="Web-{E4628674-CF6C-1D3C-0996-B45DF5CDFA98}" dt="2025-11-04T08:55:06.134" v="141"/>
        <pc:sldMkLst>
          <pc:docMk/>
          <pc:sldMk cId="0" sldId="262"/>
        </pc:sldMkLst>
        <pc:spChg chg="mod ord">
          <ac:chgData name="A Howarth" userId="S::ahowarth.darley@ycatschools.co.uk::3a11aff8-6093-472d-b6b9-096521046516" providerId="AD" clId="Web-{E4628674-CF6C-1D3C-0996-B45DF5CDFA98}" dt="2025-11-04T08:55:06.134" v="141"/>
          <ac:spMkLst>
            <pc:docMk/>
            <pc:sldMk cId="0" sldId="262"/>
            <ac:spMk id="2" creationId="{00000000-0000-0000-0000-000000000000}"/>
          </ac:spMkLst>
        </pc:spChg>
        <pc:spChg chg="del">
          <ac:chgData name="A Howarth" userId="S::ahowarth.darley@ycatschools.co.uk::3a11aff8-6093-472d-b6b9-096521046516" providerId="AD" clId="Web-{E4628674-CF6C-1D3C-0996-B45DF5CDFA98}" dt="2025-11-04T08:55:06.134" v="141"/>
          <ac:spMkLst>
            <pc:docMk/>
            <pc:sldMk cId="0" sldId="262"/>
            <ac:spMk id="8" creationId="{F837543A-6020-4505-A233-C9DB4BF74011}"/>
          </ac:spMkLst>
        </pc:spChg>
        <pc:spChg chg="del">
          <ac:chgData name="A Howarth" userId="S::ahowarth.darley@ycatschools.co.uk::3a11aff8-6093-472d-b6b9-096521046516" providerId="AD" clId="Web-{E4628674-CF6C-1D3C-0996-B45DF5CDFA98}" dt="2025-11-04T08:55:06.134" v="141"/>
          <ac:spMkLst>
            <pc:docMk/>
            <pc:sldMk cId="0" sldId="262"/>
            <ac:spMk id="10" creationId="{35B16301-FB18-48BA-A6DD-C37CAF6F9A18}"/>
          </ac:spMkLst>
        </pc:spChg>
        <pc:spChg chg="del">
          <ac:chgData name="A Howarth" userId="S::ahowarth.darley@ycatschools.co.uk::3a11aff8-6093-472d-b6b9-096521046516" providerId="AD" clId="Web-{E4628674-CF6C-1D3C-0996-B45DF5CDFA98}" dt="2025-11-04T08:55:06.134" v="141"/>
          <ac:spMkLst>
            <pc:docMk/>
            <pc:sldMk cId="0" sldId="262"/>
            <ac:spMk id="12" creationId="{C3C0D90E-074A-4F52-9B11-B52BEF4BCBE5}"/>
          </ac:spMkLst>
        </pc:spChg>
        <pc:spChg chg="del">
          <ac:chgData name="A Howarth" userId="S::ahowarth.darley@ycatschools.co.uk::3a11aff8-6093-472d-b6b9-096521046516" providerId="AD" clId="Web-{E4628674-CF6C-1D3C-0996-B45DF5CDFA98}" dt="2025-11-04T08:55:06.134" v="141"/>
          <ac:spMkLst>
            <pc:docMk/>
            <pc:sldMk cId="0" sldId="262"/>
            <ac:spMk id="14" creationId="{CABBD4C1-E6F8-46F6-8152-A8A97490BF4D}"/>
          </ac:spMkLst>
        </pc:spChg>
        <pc:spChg chg="del">
          <ac:chgData name="A Howarth" userId="S::ahowarth.darley@ycatschools.co.uk::3a11aff8-6093-472d-b6b9-096521046516" providerId="AD" clId="Web-{E4628674-CF6C-1D3C-0996-B45DF5CDFA98}" dt="2025-11-04T08:55:06.134" v="141"/>
          <ac:spMkLst>
            <pc:docMk/>
            <pc:sldMk cId="0" sldId="262"/>
            <ac:spMk id="16" creationId="{83BA5EF5-1FE9-4BF9-83BB-269BCDDF6156}"/>
          </ac:spMkLst>
        </pc:spChg>
        <pc:spChg chg="del">
          <ac:chgData name="A Howarth" userId="S::ahowarth.darley@ycatschools.co.uk::3a11aff8-6093-472d-b6b9-096521046516" providerId="AD" clId="Web-{E4628674-CF6C-1D3C-0996-B45DF5CDFA98}" dt="2025-11-04T08:55:06.134" v="141"/>
          <ac:spMkLst>
            <pc:docMk/>
            <pc:sldMk cId="0" sldId="262"/>
            <ac:spMk id="20" creationId="{88853921-7BC9-4BDE-ACAB-133C683C82D6}"/>
          </ac:spMkLst>
        </pc:spChg>
        <pc:spChg chg="del">
          <ac:chgData name="A Howarth" userId="S::ahowarth.darley@ycatschools.co.uk::3a11aff8-6093-472d-b6b9-096521046516" providerId="AD" clId="Web-{E4628674-CF6C-1D3C-0996-B45DF5CDFA98}" dt="2025-11-04T08:55:06.134" v="141"/>
          <ac:spMkLst>
            <pc:docMk/>
            <pc:sldMk cId="0" sldId="262"/>
            <ac:spMk id="22" creationId="{09192968-3AE7-4470-A61C-97294BB92731}"/>
          </ac:spMkLst>
        </pc:spChg>
        <pc:spChg chg="del">
          <ac:chgData name="A Howarth" userId="S::ahowarth.darley@ycatschools.co.uk::3a11aff8-6093-472d-b6b9-096521046516" providerId="AD" clId="Web-{E4628674-CF6C-1D3C-0996-B45DF5CDFA98}" dt="2025-11-04T08:55:06.134" v="141"/>
          <ac:spMkLst>
            <pc:docMk/>
            <pc:sldMk cId="0" sldId="262"/>
            <ac:spMk id="24" creationId="{3AB72E55-43E4-4356-BFE8-E2102CB0B505}"/>
          </ac:spMkLst>
        </pc:spChg>
        <pc:picChg chg="mod ord">
          <ac:chgData name="A Howarth" userId="S::ahowarth.darley@ycatschools.co.uk::3a11aff8-6093-472d-b6b9-096521046516" providerId="AD" clId="Web-{E4628674-CF6C-1D3C-0996-B45DF5CDFA98}" dt="2025-11-04T08:55:06.134" v="141"/>
          <ac:picMkLst>
            <pc:docMk/>
            <pc:sldMk cId="0" sldId="262"/>
            <ac:picMk id="6" creationId="{521349B9-DA45-C9CA-F61F-E5F225781548}"/>
          </ac:picMkLst>
        </pc:picChg>
      </pc:sldChg>
      <pc:sldChg chg="delSp modSp mod modClrScheme delDesignElem chgLayout">
        <pc:chgData name="A Howarth" userId="S::ahowarth.darley@ycatschools.co.uk::3a11aff8-6093-472d-b6b9-096521046516" providerId="AD" clId="Web-{E4628674-CF6C-1D3C-0996-B45DF5CDFA98}" dt="2025-11-04T08:59:43.595" v="273"/>
        <pc:sldMkLst>
          <pc:docMk/>
          <pc:sldMk cId="0" sldId="265"/>
        </pc:sldMkLst>
        <pc:spChg chg="mod ord">
          <ac:chgData name="A Howarth" userId="S::ahowarth.darley@ycatschools.co.uk::3a11aff8-6093-472d-b6b9-096521046516" providerId="AD" clId="Web-{E4628674-CF6C-1D3C-0996-B45DF5CDFA98}" dt="2025-11-04T08:55:06.134" v="141"/>
          <ac:spMkLst>
            <pc:docMk/>
            <pc:sldMk cId="0" sldId="265"/>
            <ac:spMk id="2" creationId="{00000000-0000-0000-0000-000000000000}"/>
          </ac:spMkLst>
        </pc:spChg>
        <pc:spChg chg="del mod ord">
          <ac:chgData name="A Howarth" userId="S::ahowarth.darley@ycatschools.co.uk::3a11aff8-6093-472d-b6b9-096521046516" providerId="AD" clId="Web-{E4628674-CF6C-1D3C-0996-B45DF5CDFA98}" dt="2025-11-04T08:59:43.595" v="273"/>
          <ac:spMkLst>
            <pc:docMk/>
            <pc:sldMk cId="0" sldId="265"/>
            <ac:spMk id="3" creationId="{00000000-0000-0000-0000-000000000000}"/>
          </ac:spMkLst>
        </pc:spChg>
        <pc:spChg chg="del">
          <ac:chgData name="A Howarth" userId="S::ahowarth.darley@ycatschools.co.uk::3a11aff8-6093-472d-b6b9-096521046516" providerId="AD" clId="Web-{E4628674-CF6C-1D3C-0996-B45DF5CDFA98}" dt="2025-11-04T08:55:06.134" v="141"/>
          <ac:spMkLst>
            <pc:docMk/>
            <pc:sldMk cId="0" sldId="265"/>
            <ac:spMk id="8" creationId="{46F1F2C8-798B-4CCE-A851-94AFAF350BED}"/>
          </ac:spMkLst>
        </pc:spChg>
        <pc:spChg chg="del">
          <ac:chgData name="A Howarth" userId="S::ahowarth.darley@ycatschools.co.uk::3a11aff8-6093-472d-b6b9-096521046516" providerId="AD" clId="Web-{E4628674-CF6C-1D3C-0996-B45DF5CDFA98}" dt="2025-11-04T08:55:06.134" v="141"/>
          <ac:spMkLst>
            <pc:docMk/>
            <pc:sldMk cId="0" sldId="265"/>
            <ac:spMk id="10" creationId="{755E9CD0-04B0-4A3C-B291-AD913379C713}"/>
          </ac:spMkLst>
        </pc:spChg>
        <pc:spChg chg="del">
          <ac:chgData name="A Howarth" userId="S::ahowarth.darley@ycatschools.co.uk::3a11aff8-6093-472d-b6b9-096521046516" providerId="AD" clId="Web-{E4628674-CF6C-1D3C-0996-B45DF5CDFA98}" dt="2025-11-04T08:55:06.134" v="141"/>
          <ac:spMkLst>
            <pc:docMk/>
            <pc:sldMk cId="0" sldId="265"/>
            <ac:spMk id="12" creationId="{1DD8BF3B-6066-418C-8D1A-75C5E396FC04}"/>
          </ac:spMkLst>
        </pc:spChg>
        <pc:spChg chg="del">
          <ac:chgData name="A Howarth" userId="S::ahowarth.darley@ycatschools.co.uk::3a11aff8-6093-472d-b6b9-096521046516" providerId="AD" clId="Web-{E4628674-CF6C-1D3C-0996-B45DF5CDFA98}" dt="2025-11-04T08:55:06.134" v="141"/>
          <ac:spMkLst>
            <pc:docMk/>
            <pc:sldMk cId="0" sldId="265"/>
            <ac:spMk id="14" creationId="{80BC66F9-7A74-4286-AD22-1174052CC22C}"/>
          </ac:spMkLst>
        </pc:spChg>
        <pc:spChg chg="del">
          <ac:chgData name="A Howarth" userId="S::ahowarth.darley@ycatschools.co.uk::3a11aff8-6093-472d-b6b9-096521046516" providerId="AD" clId="Web-{E4628674-CF6C-1D3C-0996-B45DF5CDFA98}" dt="2025-11-04T08:55:06.134" v="141"/>
          <ac:spMkLst>
            <pc:docMk/>
            <pc:sldMk cId="0" sldId="265"/>
            <ac:spMk id="16" creationId="{D8142CC3-2B5C-48E6-9DF0-6C8ACBAF23EF}"/>
          </ac:spMkLst>
        </pc:spChg>
        <pc:spChg chg="del">
          <ac:chgData name="A Howarth" userId="S::ahowarth.darley@ycatschools.co.uk::3a11aff8-6093-472d-b6b9-096521046516" providerId="AD" clId="Web-{E4628674-CF6C-1D3C-0996-B45DF5CDFA98}" dt="2025-11-04T08:55:06.134" v="141"/>
          <ac:spMkLst>
            <pc:docMk/>
            <pc:sldMk cId="0" sldId="265"/>
            <ac:spMk id="20" creationId="{46A89C79-8EF3-4AF9-B3D9-59A883F41C83}"/>
          </ac:spMkLst>
        </pc:spChg>
        <pc:spChg chg="del">
          <ac:chgData name="A Howarth" userId="S::ahowarth.darley@ycatschools.co.uk::3a11aff8-6093-472d-b6b9-096521046516" providerId="AD" clId="Web-{E4628674-CF6C-1D3C-0996-B45DF5CDFA98}" dt="2025-11-04T08:55:06.134" v="141"/>
          <ac:spMkLst>
            <pc:docMk/>
            <pc:sldMk cId="0" sldId="265"/>
            <ac:spMk id="22" creationId="{EFE5CE34-4543-42E5-B82C-1F3D12422CDD}"/>
          </ac:spMkLst>
        </pc:spChg>
        <pc:spChg chg="del">
          <ac:chgData name="A Howarth" userId="S::ahowarth.darley@ycatschools.co.uk::3a11aff8-6093-472d-b6b9-096521046516" providerId="AD" clId="Web-{E4628674-CF6C-1D3C-0996-B45DF5CDFA98}" dt="2025-11-04T08:55:06.134" v="141"/>
          <ac:spMkLst>
            <pc:docMk/>
            <pc:sldMk cId="0" sldId="265"/>
            <ac:spMk id="24" creationId="{72AF41FE-63D7-4695-81D2-66D2510E4486}"/>
          </ac:spMkLst>
        </pc:spChg>
      </pc:sldChg>
      <pc:sldChg chg="delSp mod modClrScheme delDesignElem chgLayout">
        <pc:chgData name="A Howarth" userId="S::ahowarth.darley@ycatschools.co.uk::3a11aff8-6093-472d-b6b9-096521046516" providerId="AD" clId="Web-{E4628674-CF6C-1D3C-0996-B45DF5CDFA98}" dt="2025-11-04T08:55:06.134" v="141"/>
        <pc:sldMkLst>
          <pc:docMk/>
          <pc:sldMk cId="0" sldId="281"/>
        </pc:sldMkLst>
        <pc:spChg chg="del">
          <ac:chgData name="A Howarth" userId="S::ahowarth.darley@ycatschools.co.uk::3a11aff8-6093-472d-b6b9-096521046516" providerId="AD" clId="Web-{E4628674-CF6C-1D3C-0996-B45DF5CDFA98}" dt="2025-11-04T08:55:06.134" v="141"/>
          <ac:spMkLst>
            <pc:docMk/>
            <pc:sldMk cId="0" sldId="281"/>
            <ac:spMk id="8" creationId="{46F1F2C8-798B-4CCE-A851-94AFAF350BED}"/>
          </ac:spMkLst>
        </pc:spChg>
        <pc:spChg chg="del">
          <ac:chgData name="A Howarth" userId="S::ahowarth.darley@ycatschools.co.uk::3a11aff8-6093-472d-b6b9-096521046516" providerId="AD" clId="Web-{E4628674-CF6C-1D3C-0996-B45DF5CDFA98}" dt="2025-11-04T08:55:06.134" v="141"/>
          <ac:spMkLst>
            <pc:docMk/>
            <pc:sldMk cId="0" sldId="281"/>
            <ac:spMk id="10" creationId="{755E9CD0-04B0-4A3C-B291-AD913379C713}"/>
          </ac:spMkLst>
        </pc:spChg>
        <pc:spChg chg="del">
          <ac:chgData name="A Howarth" userId="S::ahowarth.darley@ycatschools.co.uk::3a11aff8-6093-472d-b6b9-096521046516" providerId="AD" clId="Web-{E4628674-CF6C-1D3C-0996-B45DF5CDFA98}" dt="2025-11-04T08:55:06.134" v="141"/>
          <ac:spMkLst>
            <pc:docMk/>
            <pc:sldMk cId="0" sldId="281"/>
            <ac:spMk id="12" creationId="{1DD8BF3B-6066-418C-8D1A-75C5E396FC04}"/>
          </ac:spMkLst>
        </pc:spChg>
        <pc:spChg chg="del">
          <ac:chgData name="A Howarth" userId="S::ahowarth.darley@ycatschools.co.uk::3a11aff8-6093-472d-b6b9-096521046516" providerId="AD" clId="Web-{E4628674-CF6C-1D3C-0996-B45DF5CDFA98}" dt="2025-11-04T08:55:06.134" v="141"/>
          <ac:spMkLst>
            <pc:docMk/>
            <pc:sldMk cId="0" sldId="281"/>
            <ac:spMk id="14" creationId="{80BC66F9-7A74-4286-AD22-1174052CC22C}"/>
          </ac:spMkLst>
        </pc:spChg>
        <pc:spChg chg="del">
          <ac:chgData name="A Howarth" userId="S::ahowarth.darley@ycatschools.co.uk::3a11aff8-6093-472d-b6b9-096521046516" providerId="AD" clId="Web-{E4628674-CF6C-1D3C-0996-B45DF5CDFA98}" dt="2025-11-04T08:55:06.134" v="141"/>
          <ac:spMkLst>
            <pc:docMk/>
            <pc:sldMk cId="0" sldId="281"/>
            <ac:spMk id="16" creationId="{D8142CC3-2B5C-48E6-9DF0-6C8ACBAF23EF}"/>
          </ac:spMkLst>
        </pc:spChg>
        <pc:spChg chg="del">
          <ac:chgData name="A Howarth" userId="S::ahowarth.darley@ycatschools.co.uk::3a11aff8-6093-472d-b6b9-096521046516" providerId="AD" clId="Web-{E4628674-CF6C-1D3C-0996-B45DF5CDFA98}" dt="2025-11-04T08:55:06.134" v="141"/>
          <ac:spMkLst>
            <pc:docMk/>
            <pc:sldMk cId="0" sldId="281"/>
            <ac:spMk id="20" creationId="{46A89C79-8EF3-4AF9-B3D9-59A883F41C83}"/>
          </ac:spMkLst>
        </pc:spChg>
        <pc:spChg chg="del">
          <ac:chgData name="A Howarth" userId="S::ahowarth.darley@ycatschools.co.uk::3a11aff8-6093-472d-b6b9-096521046516" providerId="AD" clId="Web-{E4628674-CF6C-1D3C-0996-B45DF5CDFA98}" dt="2025-11-04T08:55:06.134" v="141"/>
          <ac:spMkLst>
            <pc:docMk/>
            <pc:sldMk cId="0" sldId="281"/>
            <ac:spMk id="22" creationId="{EFE5CE34-4543-42E5-B82C-1F3D12422CDD}"/>
          </ac:spMkLst>
        </pc:spChg>
        <pc:spChg chg="del">
          <ac:chgData name="A Howarth" userId="S::ahowarth.darley@ycatschools.co.uk::3a11aff8-6093-472d-b6b9-096521046516" providerId="AD" clId="Web-{E4628674-CF6C-1D3C-0996-B45DF5CDFA98}" dt="2025-11-04T08:55:06.134" v="141"/>
          <ac:spMkLst>
            <pc:docMk/>
            <pc:sldMk cId="0" sldId="281"/>
            <ac:spMk id="24" creationId="{72AF41FE-63D7-4695-81D2-66D2510E4486}"/>
          </ac:spMkLst>
        </pc:spChg>
        <pc:cxnChg chg="del">
          <ac:chgData name="A Howarth" userId="S::ahowarth.darley@ycatschools.co.uk::3a11aff8-6093-472d-b6b9-096521046516" providerId="AD" clId="Web-{E4628674-CF6C-1D3C-0996-B45DF5CDFA98}" dt="2025-11-04T08:55:06.134" v="141"/>
          <ac:cxnSpMkLst>
            <pc:docMk/>
            <pc:sldMk cId="0" sldId="281"/>
            <ac:cxnSpMk id="18" creationId="{7B2D303B-3DD0-4319-9EAD-361847FEC71D}"/>
          </ac:cxnSpMkLst>
        </pc:cxnChg>
      </pc:sldChg>
      <pc:sldChg chg="delSp modSp mod modClrScheme delDesignElem chgLayout">
        <pc:chgData name="A Howarth" userId="S::ahowarth.darley@ycatschools.co.uk::3a11aff8-6093-472d-b6b9-096521046516" providerId="AD" clId="Web-{E4628674-CF6C-1D3C-0996-B45DF5CDFA98}" dt="2025-11-04T08:55:06.134" v="141"/>
        <pc:sldMkLst>
          <pc:docMk/>
          <pc:sldMk cId="1261740488" sldId="293"/>
        </pc:sldMkLst>
        <pc:spChg chg="mod ord">
          <ac:chgData name="A Howarth" userId="S::ahowarth.darley@ycatschools.co.uk::3a11aff8-6093-472d-b6b9-096521046516" providerId="AD" clId="Web-{E4628674-CF6C-1D3C-0996-B45DF5CDFA98}" dt="2025-11-04T08:55:06.134" v="141"/>
          <ac:spMkLst>
            <pc:docMk/>
            <pc:sldMk cId="1261740488" sldId="293"/>
            <ac:spMk id="2" creationId="{2F0FCF86-80DD-D4D3-DE80-07AC7099432C}"/>
          </ac:spMkLst>
        </pc:spChg>
        <pc:spChg chg="del">
          <ac:chgData name="A Howarth" userId="S::ahowarth.darley@ycatschools.co.uk::3a11aff8-6093-472d-b6b9-096521046516" providerId="AD" clId="Web-{E4628674-CF6C-1D3C-0996-B45DF5CDFA98}" dt="2025-11-04T08:55:06.134" v="141"/>
          <ac:spMkLst>
            <pc:docMk/>
            <pc:sldMk cId="1261740488" sldId="293"/>
            <ac:spMk id="8" creationId="{46F1F2C8-798B-4CCE-A851-94AFAF350BED}"/>
          </ac:spMkLst>
        </pc:spChg>
        <pc:spChg chg="del">
          <ac:chgData name="A Howarth" userId="S::ahowarth.darley@ycatschools.co.uk::3a11aff8-6093-472d-b6b9-096521046516" providerId="AD" clId="Web-{E4628674-CF6C-1D3C-0996-B45DF5CDFA98}" dt="2025-11-04T08:55:06.134" v="141"/>
          <ac:spMkLst>
            <pc:docMk/>
            <pc:sldMk cId="1261740488" sldId="293"/>
            <ac:spMk id="10" creationId="{755E9CD0-04B0-4A3C-B291-AD913379C713}"/>
          </ac:spMkLst>
        </pc:spChg>
        <pc:spChg chg="del">
          <ac:chgData name="A Howarth" userId="S::ahowarth.darley@ycatschools.co.uk::3a11aff8-6093-472d-b6b9-096521046516" providerId="AD" clId="Web-{E4628674-CF6C-1D3C-0996-B45DF5CDFA98}" dt="2025-11-04T08:55:06.134" v="141"/>
          <ac:spMkLst>
            <pc:docMk/>
            <pc:sldMk cId="1261740488" sldId="293"/>
            <ac:spMk id="12" creationId="{1DD8BF3B-6066-418C-8D1A-75C5E396FC04}"/>
          </ac:spMkLst>
        </pc:spChg>
        <pc:spChg chg="del">
          <ac:chgData name="A Howarth" userId="S::ahowarth.darley@ycatschools.co.uk::3a11aff8-6093-472d-b6b9-096521046516" providerId="AD" clId="Web-{E4628674-CF6C-1D3C-0996-B45DF5CDFA98}" dt="2025-11-04T08:55:06.134" v="141"/>
          <ac:spMkLst>
            <pc:docMk/>
            <pc:sldMk cId="1261740488" sldId="293"/>
            <ac:spMk id="14" creationId="{80BC66F9-7A74-4286-AD22-1174052CC22C}"/>
          </ac:spMkLst>
        </pc:spChg>
        <pc:spChg chg="del">
          <ac:chgData name="A Howarth" userId="S::ahowarth.darley@ycatschools.co.uk::3a11aff8-6093-472d-b6b9-096521046516" providerId="AD" clId="Web-{E4628674-CF6C-1D3C-0996-B45DF5CDFA98}" dt="2025-11-04T08:55:06.134" v="141"/>
          <ac:spMkLst>
            <pc:docMk/>
            <pc:sldMk cId="1261740488" sldId="293"/>
            <ac:spMk id="16" creationId="{D8142CC3-2B5C-48E6-9DF0-6C8ACBAF23EF}"/>
          </ac:spMkLst>
        </pc:spChg>
        <pc:spChg chg="del">
          <ac:chgData name="A Howarth" userId="S::ahowarth.darley@ycatschools.co.uk::3a11aff8-6093-472d-b6b9-096521046516" providerId="AD" clId="Web-{E4628674-CF6C-1D3C-0996-B45DF5CDFA98}" dt="2025-11-04T08:55:06.134" v="141"/>
          <ac:spMkLst>
            <pc:docMk/>
            <pc:sldMk cId="1261740488" sldId="293"/>
            <ac:spMk id="20" creationId="{46A89C79-8EF3-4AF9-B3D9-59A883F41C83}"/>
          </ac:spMkLst>
        </pc:spChg>
        <pc:spChg chg="del">
          <ac:chgData name="A Howarth" userId="S::ahowarth.darley@ycatschools.co.uk::3a11aff8-6093-472d-b6b9-096521046516" providerId="AD" clId="Web-{E4628674-CF6C-1D3C-0996-B45DF5CDFA98}" dt="2025-11-04T08:55:06.134" v="141"/>
          <ac:spMkLst>
            <pc:docMk/>
            <pc:sldMk cId="1261740488" sldId="293"/>
            <ac:spMk id="22" creationId="{EFE5CE34-4543-42E5-B82C-1F3D12422CDD}"/>
          </ac:spMkLst>
        </pc:spChg>
        <pc:spChg chg="del">
          <ac:chgData name="A Howarth" userId="S::ahowarth.darley@ycatschools.co.uk::3a11aff8-6093-472d-b6b9-096521046516" providerId="AD" clId="Web-{E4628674-CF6C-1D3C-0996-B45DF5CDFA98}" dt="2025-11-04T08:55:06.134" v="141"/>
          <ac:spMkLst>
            <pc:docMk/>
            <pc:sldMk cId="1261740488" sldId="293"/>
            <ac:spMk id="24" creationId="{72AF41FE-63D7-4695-81D2-66D2510E4486}"/>
          </ac:spMkLst>
        </pc:spChg>
        <pc:cxnChg chg="del">
          <ac:chgData name="A Howarth" userId="S::ahowarth.darley@ycatschools.co.uk::3a11aff8-6093-472d-b6b9-096521046516" providerId="AD" clId="Web-{E4628674-CF6C-1D3C-0996-B45DF5CDFA98}" dt="2025-11-04T08:55:06.134" v="141"/>
          <ac:cxnSpMkLst>
            <pc:docMk/>
            <pc:sldMk cId="1261740488" sldId="293"/>
            <ac:cxnSpMk id="18" creationId="{7B2D303B-3DD0-4319-9EAD-361847FEC71D}"/>
          </ac:cxnSpMkLst>
        </pc:cxnChg>
      </pc:sldChg>
      <pc:sldChg chg="delSp modSp mod modClrScheme delDesignElem chgLayout">
        <pc:chgData name="A Howarth" userId="S::ahowarth.darley@ycatschools.co.uk::3a11aff8-6093-472d-b6b9-096521046516" providerId="AD" clId="Web-{E4628674-CF6C-1D3C-0996-B45DF5CDFA98}" dt="2025-11-04T08:55:06.134" v="141"/>
        <pc:sldMkLst>
          <pc:docMk/>
          <pc:sldMk cId="3424053740" sldId="294"/>
        </pc:sldMkLst>
        <pc:spChg chg="mod ord">
          <ac:chgData name="A Howarth" userId="S::ahowarth.darley@ycatschools.co.uk::3a11aff8-6093-472d-b6b9-096521046516" providerId="AD" clId="Web-{E4628674-CF6C-1D3C-0996-B45DF5CDFA98}" dt="2025-11-04T08:55:06.134" v="141"/>
          <ac:spMkLst>
            <pc:docMk/>
            <pc:sldMk cId="3424053740" sldId="294"/>
            <ac:spMk id="2" creationId="{4DBDB5CA-617D-6B68-9278-8D56A6CAAAB4}"/>
          </ac:spMkLst>
        </pc:spChg>
        <pc:spChg chg="del">
          <ac:chgData name="A Howarth" userId="S::ahowarth.darley@ycatschools.co.uk::3a11aff8-6093-472d-b6b9-096521046516" providerId="AD" clId="Web-{E4628674-CF6C-1D3C-0996-B45DF5CDFA98}" dt="2025-11-04T08:55:06.134" v="141"/>
          <ac:spMkLst>
            <pc:docMk/>
            <pc:sldMk cId="3424053740" sldId="294"/>
            <ac:spMk id="8" creationId="{46F1F2C8-798B-4CCE-A851-94AFAF350BED}"/>
          </ac:spMkLst>
        </pc:spChg>
        <pc:spChg chg="del">
          <ac:chgData name="A Howarth" userId="S::ahowarth.darley@ycatschools.co.uk::3a11aff8-6093-472d-b6b9-096521046516" providerId="AD" clId="Web-{E4628674-CF6C-1D3C-0996-B45DF5CDFA98}" dt="2025-11-04T08:55:06.134" v="141"/>
          <ac:spMkLst>
            <pc:docMk/>
            <pc:sldMk cId="3424053740" sldId="294"/>
            <ac:spMk id="10" creationId="{755E9CD0-04B0-4A3C-B291-AD913379C713}"/>
          </ac:spMkLst>
        </pc:spChg>
        <pc:spChg chg="del">
          <ac:chgData name="A Howarth" userId="S::ahowarth.darley@ycatschools.co.uk::3a11aff8-6093-472d-b6b9-096521046516" providerId="AD" clId="Web-{E4628674-CF6C-1D3C-0996-B45DF5CDFA98}" dt="2025-11-04T08:55:06.134" v="141"/>
          <ac:spMkLst>
            <pc:docMk/>
            <pc:sldMk cId="3424053740" sldId="294"/>
            <ac:spMk id="12" creationId="{1DD8BF3B-6066-418C-8D1A-75C5E396FC04}"/>
          </ac:spMkLst>
        </pc:spChg>
        <pc:spChg chg="del">
          <ac:chgData name="A Howarth" userId="S::ahowarth.darley@ycatschools.co.uk::3a11aff8-6093-472d-b6b9-096521046516" providerId="AD" clId="Web-{E4628674-CF6C-1D3C-0996-B45DF5CDFA98}" dt="2025-11-04T08:55:06.134" v="141"/>
          <ac:spMkLst>
            <pc:docMk/>
            <pc:sldMk cId="3424053740" sldId="294"/>
            <ac:spMk id="14" creationId="{80BC66F9-7A74-4286-AD22-1174052CC22C}"/>
          </ac:spMkLst>
        </pc:spChg>
        <pc:spChg chg="del">
          <ac:chgData name="A Howarth" userId="S::ahowarth.darley@ycatschools.co.uk::3a11aff8-6093-472d-b6b9-096521046516" providerId="AD" clId="Web-{E4628674-CF6C-1D3C-0996-B45DF5CDFA98}" dt="2025-11-04T08:55:06.134" v="141"/>
          <ac:spMkLst>
            <pc:docMk/>
            <pc:sldMk cId="3424053740" sldId="294"/>
            <ac:spMk id="16" creationId="{D8142CC3-2B5C-48E6-9DF0-6C8ACBAF23EF}"/>
          </ac:spMkLst>
        </pc:spChg>
        <pc:spChg chg="del">
          <ac:chgData name="A Howarth" userId="S::ahowarth.darley@ycatschools.co.uk::3a11aff8-6093-472d-b6b9-096521046516" providerId="AD" clId="Web-{E4628674-CF6C-1D3C-0996-B45DF5CDFA98}" dt="2025-11-04T08:55:06.134" v="141"/>
          <ac:spMkLst>
            <pc:docMk/>
            <pc:sldMk cId="3424053740" sldId="294"/>
            <ac:spMk id="20" creationId="{46A89C79-8EF3-4AF9-B3D9-59A883F41C83}"/>
          </ac:spMkLst>
        </pc:spChg>
        <pc:spChg chg="del">
          <ac:chgData name="A Howarth" userId="S::ahowarth.darley@ycatschools.co.uk::3a11aff8-6093-472d-b6b9-096521046516" providerId="AD" clId="Web-{E4628674-CF6C-1D3C-0996-B45DF5CDFA98}" dt="2025-11-04T08:55:06.134" v="141"/>
          <ac:spMkLst>
            <pc:docMk/>
            <pc:sldMk cId="3424053740" sldId="294"/>
            <ac:spMk id="22" creationId="{EFE5CE34-4543-42E5-B82C-1F3D12422CDD}"/>
          </ac:spMkLst>
        </pc:spChg>
        <pc:spChg chg="del">
          <ac:chgData name="A Howarth" userId="S::ahowarth.darley@ycatschools.co.uk::3a11aff8-6093-472d-b6b9-096521046516" providerId="AD" clId="Web-{E4628674-CF6C-1D3C-0996-B45DF5CDFA98}" dt="2025-11-04T08:55:06.134" v="141"/>
          <ac:spMkLst>
            <pc:docMk/>
            <pc:sldMk cId="3424053740" sldId="294"/>
            <ac:spMk id="24" creationId="{72AF41FE-63D7-4695-81D2-66D2510E4486}"/>
          </ac:spMkLst>
        </pc:spChg>
        <pc:cxnChg chg="del">
          <ac:chgData name="A Howarth" userId="S::ahowarth.darley@ycatschools.co.uk::3a11aff8-6093-472d-b6b9-096521046516" providerId="AD" clId="Web-{E4628674-CF6C-1D3C-0996-B45DF5CDFA98}" dt="2025-11-04T08:55:06.134" v="141"/>
          <ac:cxnSpMkLst>
            <pc:docMk/>
            <pc:sldMk cId="3424053740" sldId="294"/>
            <ac:cxnSpMk id="18" creationId="{7B2D303B-3DD0-4319-9EAD-361847FEC71D}"/>
          </ac:cxnSpMkLst>
        </pc:cxnChg>
      </pc:sldChg>
      <pc:sldChg chg="delSp modSp mod modClrScheme delDesignElem chgLayout">
        <pc:chgData name="A Howarth" userId="S::ahowarth.darley@ycatschools.co.uk::3a11aff8-6093-472d-b6b9-096521046516" providerId="AD" clId="Web-{E4628674-CF6C-1D3C-0996-B45DF5CDFA98}" dt="2025-11-04T08:55:06.134" v="141"/>
        <pc:sldMkLst>
          <pc:docMk/>
          <pc:sldMk cId="241602551" sldId="295"/>
        </pc:sldMkLst>
        <pc:spChg chg="mod ord">
          <ac:chgData name="A Howarth" userId="S::ahowarth.darley@ycatschools.co.uk::3a11aff8-6093-472d-b6b9-096521046516" providerId="AD" clId="Web-{E4628674-CF6C-1D3C-0996-B45DF5CDFA98}" dt="2025-11-04T08:55:06.134" v="141"/>
          <ac:spMkLst>
            <pc:docMk/>
            <pc:sldMk cId="241602551" sldId="295"/>
            <ac:spMk id="2" creationId="{8149EE26-49D4-9B12-4C89-5D03EA6DAA6B}"/>
          </ac:spMkLst>
        </pc:spChg>
        <pc:spChg chg="del">
          <ac:chgData name="A Howarth" userId="S::ahowarth.darley@ycatschools.co.uk::3a11aff8-6093-472d-b6b9-096521046516" providerId="AD" clId="Web-{E4628674-CF6C-1D3C-0996-B45DF5CDFA98}" dt="2025-11-04T08:55:06.134" v="141"/>
          <ac:spMkLst>
            <pc:docMk/>
            <pc:sldMk cId="241602551" sldId="295"/>
            <ac:spMk id="8" creationId="{F837543A-6020-4505-A233-C9DB4BF74011}"/>
          </ac:spMkLst>
        </pc:spChg>
        <pc:spChg chg="del">
          <ac:chgData name="A Howarth" userId="S::ahowarth.darley@ycatschools.co.uk::3a11aff8-6093-472d-b6b9-096521046516" providerId="AD" clId="Web-{E4628674-CF6C-1D3C-0996-B45DF5CDFA98}" dt="2025-11-04T08:55:06.134" v="141"/>
          <ac:spMkLst>
            <pc:docMk/>
            <pc:sldMk cId="241602551" sldId="295"/>
            <ac:spMk id="10" creationId="{35B16301-FB18-48BA-A6DD-C37CAF6F9A18}"/>
          </ac:spMkLst>
        </pc:spChg>
        <pc:spChg chg="del">
          <ac:chgData name="A Howarth" userId="S::ahowarth.darley@ycatschools.co.uk::3a11aff8-6093-472d-b6b9-096521046516" providerId="AD" clId="Web-{E4628674-CF6C-1D3C-0996-B45DF5CDFA98}" dt="2025-11-04T08:55:06.134" v="141"/>
          <ac:spMkLst>
            <pc:docMk/>
            <pc:sldMk cId="241602551" sldId="295"/>
            <ac:spMk id="12" creationId="{C3C0D90E-074A-4F52-9B11-B52BEF4BCBE5}"/>
          </ac:spMkLst>
        </pc:spChg>
        <pc:spChg chg="del">
          <ac:chgData name="A Howarth" userId="S::ahowarth.darley@ycatschools.co.uk::3a11aff8-6093-472d-b6b9-096521046516" providerId="AD" clId="Web-{E4628674-CF6C-1D3C-0996-B45DF5CDFA98}" dt="2025-11-04T08:55:06.134" v="141"/>
          <ac:spMkLst>
            <pc:docMk/>
            <pc:sldMk cId="241602551" sldId="295"/>
            <ac:spMk id="14" creationId="{CABBD4C1-E6F8-46F6-8152-A8A97490BF4D}"/>
          </ac:spMkLst>
        </pc:spChg>
        <pc:spChg chg="del">
          <ac:chgData name="A Howarth" userId="S::ahowarth.darley@ycatschools.co.uk::3a11aff8-6093-472d-b6b9-096521046516" providerId="AD" clId="Web-{E4628674-CF6C-1D3C-0996-B45DF5CDFA98}" dt="2025-11-04T08:55:06.134" v="141"/>
          <ac:spMkLst>
            <pc:docMk/>
            <pc:sldMk cId="241602551" sldId="295"/>
            <ac:spMk id="16" creationId="{83BA5EF5-1FE9-4BF9-83BB-269BCDDF6156}"/>
          </ac:spMkLst>
        </pc:spChg>
        <pc:spChg chg="del">
          <ac:chgData name="A Howarth" userId="S::ahowarth.darley@ycatschools.co.uk::3a11aff8-6093-472d-b6b9-096521046516" providerId="AD" clId="Web-{E4628674-CF6C-1D3C-0996-B45DF5CDFA98}" dt="2025-11-04T08:55:06.134" v="141"/>
          <ac:spMkLst>
            <pc:docMk/>
            <pc:sldMk cId="241602551" sldId="295"/>
            <ac:spMk id="20" creationId="{88853921-7BC9-4BDE-ACAB-133C683C82D6}"/>
          </ac:spMkLst>
        </pc:spChg>
        <pc:spChg chg="del">
          <ac:chgData name="A Howarth" userId="S::ahowarth.darley@ycatschools.co.uk::3a11aff8-6093-472d-b6b9-096521046516" providerId="AD" clId="Web-{E4628674-CF6C-1D3C-0996-B45DF5CDFA98}" dt="2025-11-04T08:55:06.134" v="141"/>
          <ac:spMkLst>
            <pc:docMk/>
            <pc:sldMk cId="241602551" sldId="295"/>
            <ac:spMk id="22" creationId="{09192968-3AE7-4470-A61C-97294BB92731}"/>
          </ac:spMkLst>
        </pc:spChg>
        <pc:spChg chg="del">
          <ac:chgData name="A Howarth" userId="S::ahowarth.darley@ycatschools.co.uk::3a11aff8-6093-472d-b6b9-096521046516" providerId="AD" clId="Web-{E4628674-CF6C-1D3C-0996-B45DF5CDFA98}" dt="2025-11-04T08:55:06.134" v="141"/>
          <ac:spMkLst>
            <pc:docMk/>
            <pc:sldMk cId="241602551" sldId="295"/>
            <ac:spMk id="24" creationId="{3AB72E55-43E4-4356-BFE8-E2102CB0B505}"/>
          </ac:spMkLst>
        </pc:spChg>
        <pc:cxnChg chg="del">
          <ac:chgData name="A Howarth" userId="S::ahowarth.darley@ycatschools.co.uk::3a11aff8-6093-472d-b6b9-096521046516" providerId="AD" clId="Web-{E4628674-CF6C-1D3C-0996-B45DF5CDFA98}" dt="2025-11-04T08:55:06.134" v="141"/>
          <ac:cxnSpMkLst>
            <pc:docMk/>
            <pc:sldMk cId="241602551" sldId="295"/>
            <ac:cxnSpMk id="18" creationId="{4B3BCACB-5880-460B-9606-8C433A9AF99D}"/>
          </ac:cxnSpMkLst>
        </pc:cxnChg>
      </pc:sldChg>
      <pc:sldChg chg="delSp modSp mod modClrScheme delDesignElem chgLayout">
        <pc:chgData name="A Howarth" userId="S::ahowarth.darley@ycatschools.co.uk::3a11aff8-6093-472d-b6b9-096521046516" providerId="AD" clId="Web-{E4628674-CF6C-1D3C-0996-B45DF5CDFA98}" dt="2025-11-04T08:55:06.134" v="141"/>
        <pc:sldMkLst>
          <pc:docMk/>
          <pc:sldMk cId="1614912797" sldId="299"/>
        </pc:sldMkLst>
        <pc:spChg chg="del">
          <ac:chgData name="A Howarth" userId="S::ahowarth.darley@ycatschools.co.uk::3a11aff8-6093-472d-b6b9-096521046516" providerId="AD" clId="Web-{E4628674-CF6C-1D3C-0996-B45DF5CDFA98}" dt="2025-11-04T08:55:06.134" v="141"/>
          <ac:spMkLst>
            <pc:docMk/>
            <pc:sldMk cId="1614912797" sldId="299"/>
            <ac:spMk id="8" creationId="{F837543A-6020-4505-A233-C9DB4BF74011}"/>
          </ac:spMkLst>
        </pc:spChg>
        <pc:spChg chg="del">
          <ac:chgData name="A Howarth" userId="S::ahowarth.darley@ycatschools.co.uk::3a11aff8-6093-472d-b6b9-096521046516" providerId="AD" clId="Web-{E4628674-CF6C-1D3C-0996-B45DF5CDFA98}" dt="2025-11-04T08:55:06.134" v="141"/>
          <ac:spMkLst>
            <pc:docMk/>
            <pc:sldMk cId="1614912797" sldId="299"/>
            <ac:spMk id="10" creationId="{35B16301-FB18-48BA-A6DD-C37CAF6F9A18}"/>
          </ac:spMkLst>
        </pc:spChg>
        <pc:spChg chg="del">
          <ac:chgData name="A Howarth" userId="S::ahowarth.darley@ycatschools.co.uk::3a11aff8-6093-472d-b6b9-096521046516" providerId="AD" clId="Web-{E4628674-CF6C-1D3C-0996-B45DF5CDFA98}" dt="2025-11-04T08:55:06.134" v="141"/>
          <ac:spMkLst>
            <pc:docMk/>
            <pc:sldMk cId="1614912797" sldId="299"/>
            <ac:spMk id="12" creationId="{C3C0D90E-074A-4F52-9B11-B52BEF4BCBE5}"/>
          </ac:spMkLst>
        </pc:spChg>
        <pc:spChg chg="del">
          <ac:chgData name="A Howarth" userId="S::ahowarth.darley@ycatschools.co.uk::3a11aff8-6093-472d-b6b9-096521046516" providerId="AD" clId="Web-{E4628674-CF6C-1D3C-0996-B45DF5CDFA98}" dt="2025-11-04T08:55:06.134" v="141"/>
          <ac:spMkLst>
            <pc:docMk/>
            <pc:sldMk cId="1614912797" sldId="299"/>
            <ac:spMk id="14" creationId="{CABBD4C1-E6F8-46F6-8152-A8A97490BF4D}"/>
          </ac:spMkLst>
        </pc:spChg>
        <pc:spChg chg="del">
          <ac:chgData name="A Howarth" userId="S::ahowarth.darley@ycatschools.co.uk::3a11aff8-6093-472d-b6b9-096521046516" providerId="AD" clId="Web-{E4628674-CF6C-1D3C-0996-B45DF5CDFA98}" dt="2025-11-04T08:55:06.134" v="141"/>
          <ac:spMkLst>
            <pc:docMk/>
            <pc:sldMk cId="1614912797" sldId="299"/>
            <ac:spMk id="16" creationId="{83BA5EF5-1FE9-4BF9-83BB-269BCDDF6156}"/>
          </ac:spMkLst>
        </pc:spChg>
        <pc:spChg chg="del">
          <ac:chgData name="A Howarth" userId="S::ahowarth.darley@ycatschools.co.uk::3a11aff8-6093-472d-b6b9-096521046516" providerId="AD" clId="Web-{E4628674-CF6C-1D3C-0996-B45DF5CDFA98}" dt="2025-11-04T08:55:06.134" v="141"/>
          <ac:spMkLst>
            <pc:docMk/>
            <pc:sldMk cId="1614912797" sldId="299"/>
            <ac:spMk id="20" creationId="{88853921-7BC9-4BDE-ACAB-133C683C82D6}"/>
          </ac:spMkLst>
        </pc:spChg>
        <pc:spChg chg="del">
          <ac:chgData name="A Howarth" userId="S::ahowarth.darley@ycatschools.co.uk::3a11aff8-6093-472d-b6b9-096521046516" providerId="AD" clId="Web-{E4628674-CF6C-1D3C-0996-B45DF5CDFA98}" dt="2025-11-04T08:55:06.134" v="141"/>
          <ac:spMkLst>
            <pc:docMk/>
            <pc:sldMk cId="1614912797" sldId="299"/>
            <ac:spMk id="22" creationId="{09192968-3AE7-4470-A61C-97294BB92731}"/>
          </ac:spMkLst>
        </pc:spChg>
        <pc:spChg chg="del">
          <ac:chgData name="A Howarth" userId="S::ahowarth.darley@ycatschools.co.uk::3a11aff8-6093-472d-b6b9-096521046516" providerId="AD" clId="Web-{E4628674-CF6C-1D3C-0996-B45DF5CDFA98}" dt="2025-11-04T08:55:06.134" v="141"/>
          <ac:spMkLst>
            <pc:docMk/>
            <pc:sldMk cId="1614912797" sldId="299"/>
            <ac:spMk id="24" creationId="{3AB72E55-43E4-4356-BFE8-E2102CB0B505}"/>
          </ac:spMkLst>
        </pc:spChg>
        <pc:picChg chg="mod ord">
          <ac:chgData name="A Howarth" userId="S::ahowarth.darley@ycatschools.co.uk::3a11aff8-6093-472d-b6b9-096521046516" providerId="AD" clId="Web-{E4628674-CF6C-1D3C-0996-B45DF5CDFA98}" dt="2025-11-04T08:55:06.134" v="141"/>
          <ac:picMkLst>
            <pc:docMk/>
            <pc:sldMk cId="1614912797" sldId="299"/>
            <ac:picMk id="4" creationId="{4D8506FE-A083-2703-7BF0-F34504716B1B}"/>
          </ac:picMkLst>
        </pc:picChg>
        <pc:cxnChg chg="del">
          <ac:chgData name="A Howarth" userId="S::ahowarth.darley@ycatschools.co.uk::3a11aff8-6093-472d-b6b9-096521046516" providerId="AD" clId="Web-{E4628674-CF6C-1D3C-0996-B45DF5CDFA98}" dt="2025-11-04T08:55:06.134" v="141"/>
          <ac:cxnSpMkLst>
            <pc:docMk/>
            <pc:sldMk cId="1614912797" sldId="299"/>
            <ac:cxnSpMk id="18" creationId="{4B3BCACB-5880-460B-9606-8C433A9AF99D}"/>
          </ac:cxnSpMkLst>
        </pc:cxnChg>
      </pc:sldChg>
      <pc:sldChg chg="delSp modSp mod modClrScheme delDesignElem chgLayout">
        <pc:chgData name="A Howarth" userId="S::ahowarth.darley@ycatschools.co.uk::3a11aff8-6093-472d-b6b9-096521046516" providerId="AD" clId="Web-{E4628674-CF6C-1D3C-0996-B45DF5CDFA98}" dt="2025-11-04T08:55:06.134" v="141"/>
        <pc:sldMkLst>
          <pc:docMk/>
          <pc:sldMk cId="861273893" sldId="302"/>
        </pc:sldMkLst>
        <pc:spChg chg="mod ord">
          <ac:chgData name="A Howarth" userId="S::ahowarth.darley@ycatschools.co.uk::3a11aff8-6093-472d-b6b9-096521046516" providerId="AD" clId="Web-{E4628674-CF6C-1D3C-0996-B45DF5CDFA98}" dt="2025-11-04T08:55:06.134" v="141"/>
          <ac:spMkLst>
            <pc:docMk/>
            <pc:sldMk cId="861273893" sldId="302"/>
            <ac:spMk id="5" creationId="{09563A11-4235-D101-2984-38CEF89BF552}"/>
          </ac:spMkLst>
        </pc:spChg>
        <pc:spChg chg="mod ord">
          <ac:chgData name="A Howarth" userId="S::ahowarth.darley@ycatschools.co.uk::3a11aff8-6093-472d-b6b9-096521046516" providerId="AD" clId="Web-{E4628674-CF6C-1D3C-0996-B45DF5CDFA98}" dt="2025-11-04T08:55:06.134" v="141"/>
          <ac:spMkLst>
            <pc:docMk/>
            <pc:sldMk cId="861273893" sldId="302"/>
            <ac:spMk id="6" creationId="{B9F3DF7A-9BBE-FD76-3F5B-21D446A58CB4}"/>
          </ac:spMkLst>
        </pc:spChg>
        <pc:spChg chg="del">
          <ac:chgData name="A Howarth" userId="S::ahowarth.darley@ycatschools.co.uk::3a11aff8-6093-472d-b6b9-096521046516" providerId="AD" clId="Web-{E4628674-CF6C-1D3C-0996-B45DF5CDFA98}" dt="2025-11-04T08:55:06.134" v="141"/>
          <ac:spMkLst>
            <pc:docMk/>
            <pc:sldMk cId="861273893" sldId="302"/>
            <ac:spMk id="8" creationId="{F837543A-6020-4505-A233-C9DB4BF74011}"/>
          </ac:spMkLst>
        </pc:spChg>
        <pc:spChg chg="del">
          <ac:chgData name="A Howarth" userId="S::ahowarth.darley@ycatschools.co.uk::3a11aff8-6093-472d-b6b9-096521046516" providerId="AD" clId="Web-{E4628674-CF6C-1D3C-0996-B45DF5CDFA98}" dt="2025-11-04T08:55:06.134" v="141"/>
          <ac:spMkLst>
            <pc:docMk/>
            <pc:sldMk cId="861273893" sldId="302"/>
            <ac:spMk id="10" creationId="{35B16301-FB18-48BA-A6DD-C37CAF6F9A18}"/>
          </ac:spMkLst>
        </pc:spChg>
        <pc:spChg chg="del">
          <ac:chgData name="A Howarth" userId="S::ahowarth.darley@ycatschools.co.uk::3a11aff8-6093-472d-b6b9-096521046516" providerId="AD" clId="Web-{E4628674-CF6C-1D3C-0996-B45DF5CDFA98}" dt="2025-11-04T08:55:06.134" v="141"/>
          <ac:spMkLst>
            <pc:docMk/>
            <pc:sldMk cId="861273893" sldId="302"/>
            <ac:spMk id="12" creationId="{C3C0D90E-074A-4F52-9B11-B52BEF4BCBE5}"/>
          </ac:spMkLst>
        </pc:spChg>
        <pc:spChg chg="del">
          <ac:chgData name="A Howarth" userId="S::ahowarth.darley@ycatschools.co.uk::3a11aff8-6093-472d-b6b9-096521046516" providerId="AD" clId="Web-{E4628674-CF6C-1D3C-0996-B45DF5CDFA98}" dt="2025-11-04T08:55:06.134" v="141"/>
          <ac:spMkLst>
            <pc:docMk/>
            <pc:sldMk cId="861273893" sldId="302"/>
            <ac:spMk id="14" creationId="{CABBD4C1-E6F8-46F6-8152-A8A97490BF4D}"/>
          </ac:spMkLst>
        </pc:spChg>
        <pc:spChg chg="del">
          <ac:chgData name="A Howarth" userId="S::ahowarth.darley@ycatschools.co.uk::3a11aff8-6093-472d-b6b9-096521046516" providerId="AD" clId="Web-{E4628674-CF6C-1D3C-0996-B45DF5CDFA98}" dt="2025-11-04T08:55:06.134" v="141"/>
          <ac:spMkLst>
            <pc:docMk/>
            <pc:sldMk cId="861273893" sldId="302"/>
            <ac:spMk id="16" creationId="{83BA5EF5-1FE9-4BF9-83BB-269BCDDF6156}"/>
          </ac:spMkLst>
        </pc:spChg>
        <pc:spChg chg="del">
          <ac:chgData name="A Howarth" userId="S::ahowarth.darley@ycatschools.co.uk::3a11aff8-6093-472d-b6b9-096521046516" providerId="AD" clId="Web-{E4628674-CF6C-1D3C-0996-B45DF5CDFA98}" dt="2025-11-04T08:55:06.134" v="141"/>
          <ac:spMkLst>
            <pc:docMk/>
            <pc:sldMk cId="861273893" sldId="302"/>
            <ac:spMk id="20" creationId="{88853921-7BC9-4BDE-ACAB-133C683C82D6}"/>
          </ac:spMkLst>
        </pc:spChg>
        <pc:spChg chg="del">
          <ac:chgData name="A Howarth" userId="S::ahowarth.darley@ycatschools.co.uk::3a11aff8-6093-472d-b6b9-096521046516" providerId="AD" clId="Web-{E4628674-CF6C-1D3C-0996-B45DF5CDFA98}" dt="2025-11-04T08:55:06.134" v="141"/>
          <ac:spMkLst>
            <pc:docMk/>
            <pc:sldMk cId="861273893" sldId="302"/>
            <ac:spMk id="22" creationId="{09192968-3AE7-4470-A61C-97294BB92731}"/>
          </ac:spMkLst>
        </pc:spChg>
        <pc:spChg chg="del">
          <ac:chgData name="A Howarth" userId="S::ahowarth.darley@ycatschools.co.uk::3a11aff8-6093-472d-b6b9-096521046516" providerId="AD" clId="Web-{E4628674-CF6C-1D3C-0996-B45DF5CDFA98}" dt="2025-11-04T08:55:06.134" v="141"/>
          <ac:spMkLst>
            <pc:docMk/>
            <pc:sldMk cId="861273893" sldId="302"/>
            <ac:spMk id="24" creationId="{3AB72E55-43E4-4356-BFE8-E2102CB0B505}"/>
          </ac:spMkLst>
        </pc:spChg>
      </pc:sldChg>
      <pc:sldChg chg="mod modClrScheme chgLayout">
        <pc:chgData name="A Howarth" userId="S::ahowarth.darley@ycatschools.co.uk::3a11aff8-6093-472d-b6b9-096521046516" providerId="AD" clId="Web-{E4628674-CF6C-1D3C-0996-B45DF5CDFA98}" dt="2025-11-04T08:55:06.134" v="141"/>
        <pc:sldMkLst>
          <pc:docMk/>
          <pc:sldMk cId="391260478" sldId="303"/>
        </pc:sldMkLst>
      </pc:sldChg>
      <pc:sldChg chg="mod modClrScheme chgLayout">
        <pc:chgData name="A Howarth" userId="S::ahowarth.darley@ycatschools.co.uk::3a11aff8-6093-472d-b6b9-096521046516" providerId="AD" clId="Web-{E4628674-CF6C-1D3C-0996-B45DF5CDFA98}" dt="2025-11-04T08:55:06.134" v="141"/>
        <pc:sldMkLst>
          <pc:docMk/>
          <pc:sldMk cId="3954261192" sldId="304"/>
        </pc:sldMkLst>
      </pc:sldChg>
      <pc:sldChg chg="mod modClrScheme chgLayout">
        <pc:chgData name="A Howarth" userId="S::ahowarth.darley@ycatschools.co.uk::3a11aff8-6093-472d-b6b9-096521046516" providerId="AD" clId="Web-{E4628674-CF6C-1D3C-0996-B45DF5CDFA98}" dt="2025-11-04T08:55:06.134" v="141"/>
        <pc:sldMkLst>
          <pc:docMk/>
          <pc:sldMk cId="159758971" sldId="305"/>
        </pc:sldMkLst>
      </pc:sldChg>
      <pc:sldChg chg="delSp modSp mod modClrScheme delDesignElem chgLayout">
        <pc:chgData name="A Howarth" userId="S::ahowarth.darley@ycatschools.co.uk::3a11aff8-6093-472d-b6b9-096521046516" providerId="AD" clId="Web-{E4628674-CF6C-1D3C-0996-B45DF5CDFA98}" dt="2025-11-04T08:55:06.134" v="141"/>
        <pc:sldMkLst>
          <pc:docMk/>
          <pc:sldMk cId="1347430331" sldId="307"/>
        </pc:sldMkLst>
        <pc:spChg chg="mod ord">
          <ac:chgData name="A Howarth" userId="S::ahowarth.darley@ycatschools.co.uk::3a11aff8-6093-472d-b6b9-096521046516" providerId="AD" clId="Web-{E4628674-CF6C-1D3C-0996-B45DF5CDFA98}" dt="2025-11-04T08:55:06.134" v="141"/>
          <ac:spMkLst>
            <pc:docMk/>
            <pc:sldMk cId="1347430331" sldId="307"/>
            <ac:spMk id="2" creationId="{B54D9468-2A85-440B-8726-2971D5AFABA7}"/>
          </ac:spMkLst>
        </pc:spChg>
        <pc:spChg chg="del">
          <ac:chgData name="A Howarth" userId="S::ahowarth.darley@ycatschools.co.uk::3a11aff8-6093-472d-b6b9-096521046516" providerId="AD" clId="Web-{E4628674-CF6C-1D3C-0996-B45DF5CDFA98}" dt="2025-11-04T08:55:06.134" v="141"/>
          <ac:spMkLst>
            <pc:docMk/>
            <pc:sldMk cId="1347430331" sldId="307"/>
            <ac:spMk id="9" creationId="{907EF6B7-1338-4443-8C46-6A318D952DFD}"/>
          </ac:spMkLst>
        </pc:spChg>
        <pc:spChg chg="del">
          <ac:chgData name="A Howarth" userId="S::ahowarth.darley@ycatschools.co.uk::3a11aff8-6093-472d-b6b9-096521046516" providerId="AD" clId="Web-{E4628674-CF6C-1D3C-0996-B45DF5CDFA98}" dt="2025-11-04T08:55:06.134" v="141"/>
          <ac:spMkLst>
            <pc:docMk/>
            <pc:sldMk cId="1347430331" sldId="307"/>
            <ac:spMk id="11" creationId="{DAAE4CDD-124C-4DCF-9584-B6033B545DD5}"/>
          </ac:spMkLst>
        </pc:spChg>
        <pc:spChg chg="del">
          <ac:chgData name="A Howarth" userId="S::ahowarth.darley@ycatschools.co.uk::3a11aff8-6093-472d-b6b9-096521046516" providerId="AD" clId="Web-{E4628674-CF6C-1D3C-0996-B45DF5CDFA98}" dt="2025-11-04T08:55:06.134" v="141"/>
          <ac:spMkLst>
            <pc:docMk/>
            <pc:sldMk cId="1347430331" sldId="307"/>
            <ac:spMk id="13" creationId="{081E4A58-353D-44AE-B2FC-2A74E2E400F7}"/>
          </ac:spMkLst>
        </pc:spChg>
      </pc:sldChg>
      <pc:sldChg chg="modSp mod modClrScheme chgLayout">
        <pc:chgData name="A Howarth" userId="S::ahowarth.darley@ycatschools.co.uk::3a11aff8-6093-472d-b6b9-096521046516" providerId="AD" clId="Web-{E4628674-CF6C-1D3C-0996-B45DF5CDFA98}" dt="2025-11-04T08:55:06.134" v="141"/>
        <pc:sldMkLst>
          <pc:docMk/>
          <pc:sldMk cId="0" sldId="315"/>
        </pc:sldMkLst>
        <pc:spChg chg="mod ord">
          <ac:chgData name="A Howarth" userId="S::ahowarth.darley@ycatschools.co.uk::3a11aff8-6093-472d-b6b9-096521046516" providerId="AD" clId="Web-{E4628674-CF6C-1D3C-0996-B45DF5CDFA98}" dt="2025-11-04T08:55:06.134" v="141"/>
          <ac:spMkLst>
            <pc:docMk/>
            <pc:sldMk cId="0" sldId="315"/>
            <ac:spMk id="2" creationId="{00000000-0000-0000-0000-000000000000}"/>
          </ac:spMkLst>
        </pc:spChg>
        <pc:spChg chg="mod ord">
          <ac:chgData name="A Howarth" userId="S::ahowarth.darley@ycatschools.co.uk::3a11aff8-6093-472d-b6b9-096521046516" providerId="AD" clId="Web-{E4628674-CF6C-1D3C-0996-B45DF5CDFA98}" dt="2025-11-04T08:55:06.134" v="141"/>
          <ac:spMkLst>
            <pc:docMk/>
            <pc:sldMk cId="0" sldId="315"/>
            <ac:spMk id="3" creationId="{00000000-0000-0000-0000-000000000000}"/>
          </ac:spMkLst>
        </pc:spChg>
      </pc:sldChg>
      <pc:sldChg chg="mod modClrScheme chgLayout">
        <pc:chgData name="A Howarth" userId="S::ahowarth.darley@ycatschools.co.uk::3a11aff8-6093-472d-b6b9-096521046516" providerId="AD" clId="Web-{E4628674-CF6C-1D3C-0996-B45DF5CDFA98}" dt="2025-11-04T08:55:06.134" v="141"/>
        <pc:sldMkLst>
          <pc:docMk/>
          <pc:sldMk cId="0" sldId="316"/>
        </pc:sldMkLst>
      </pc:sldChg>
      <pc:sldChg chg="modSp mod modClrScheme chgLayout">
        <pc:chgData name="A Howarth" userId="S::ahowarth.darley@ycatschools.co.uk::3a11aff8-6093-472d-b6b9-096521046516" providerId="AD" clId="Web-{E4628674-CF6C-1D3C-0996-B45DF5CDFA98}" dt="2025-11-04T08:55:06.134" v="141"/>
        <pc:sldMkLst>
          <pc:docMk/>
          <pc:sldMk cId="0" sldId="317"/>
        </pc:sldMkLst>
        <pc:spChg chg="mod ord">
          <ac:chgData name="A Howarth" userId="S::ahowarth.darley@ycatschools.co.uk::3a11aff8-6093-472d-b6b9-096521046516" providerId="AD" clId="Web-{E4628674-CF6C-1D3C-0996-B45DF5CDFA98}" dt="2025-11-04T08:55:06.134" v="141"/>
          <ac:spMkLst>
            <pc:docMk/>
            <pc:sldMk cId="0" sldId="317"/>
            <ac:spMk id="2" creationId="{00000000-0000-0000-0000-000000000000}"/>
          </ac:spMkLst>
        </pc:spChg>
        <pc:spChg chg="mod ord">
          <ac:chgData name="A Howarth" userId="S::ahowarth.darley@ycatschools.co.uk::3a11aff8-6093-472d-b6b9-096521046516" providerId="AD" clId="Web-{E4628674-CF6C-1D3C-0996-B45DF5CDFA98}" dt="2025-11-04T08:55:06.134" v="141"/>
          <ac:spMkLst>
            <pc:docMk/>
            <pc:sldMk cId="0" sldId="317"/>
            <ac:spMk id="3" creationId="{00000000-0000-0000-0000-000000000000}"/>
          </ac:spMkLst>
        </pc:spChg>
      </pc:sldChg>
      <pc:sldChg chg="mod modClrScheme chgLayout">
        <pc:chgData name="A Howarth" userId="S::ahowarth.darley@ycatschools.co.uk::3a11aff8-6093-472d-b6b9-096521046516" providerId="AD" clId="Web-{E4628674-CF6C-1D3C-0996-B45DF5CDFA98}" dt="2025-11-04T08:55:06.134" v="141"/>
        <pc:sldMkLst>
          <pc:docMk/>
          <pc:sldMk cId="0" sldId="318"/>
        </pc:sldMkLst>
      </pc:sldChg>
      <pc:sldChg chg="mod modClrScheme chgLayout">
        <pc:chgData name="A Howarth" userId="S::ahowarth.darley@ycatschools.co.uk::3a11aff8-6093-472d-b6b9-096521046516" providerId="AD" clId="Web-{E4628674-CF6C-1D3C-0996-B45DF5CDFA98}" dt="2025-11-04T08:55:06.134" v="141"/>
        <pc:sldMkLst>
          <pc:docMk/>
          <pc:sldMk cId="0" sldId="319"/>
        </pc:sldMkLst>
      </pc:sldChg>
      <pc:sldChg chg="mod modClrScheme chgLayout">
        <pc:chgData name="A Howarth" userId="S::ahowarth.darley@ycatschools.co.uk::3a11aff8-6093-472d-b6b9-096521046516" providerId="AD" clId="Web-{E4628674-CF6C-1D3C-0996-B45DF5CDFA98}" dt="2025-11-04T08:55:06.134" v="141"/>
        <pc:sldMkLst>
          <pc:docMk/>
          <pc:sldMk cId="0" sldId="320"/>
        </pc:sldMkLst>
      </pc:sldChg>
      <pc:sldChg chg="mod modClrScheme chgLayout">
        <pc:chgData name="A Howarth" userId="S::ahowarth.darley@ycatschools.co.uk::3a11aff8-6093-472d-b6b9-096521046516" providerId="AD" clId="Web-{E4628674-CF6C-1D3C-0996-B45DF5CDFA98}" dt="2025-11-04T08:55:06.134" v="141"/>
        <pc:sldMkLst>
          <pc:docMk/>
          <pc:sldMk cId="0" sldId="321"/>
        </pc:sldMkLst>
      </pc:sldChg>
      <pc:sldChg chg="delSp modSp mod modClrScheme delDesignElem chgLayout">
        <pc:chgData name="A Howarth" userId="S::ahowarth.darley@ycatschools.co.uk::3a11aff8-6093-472d-b6b9-096521046516" providerId="AD" clId="Web-{E4628674-CF6C-1D3C-0996-B45DF5CDFA98}" dt="2025-11-04T08:55:06.134" v="141"/>
        <pc:sldMkLst>
          <pc:docMk/>
          <pc:sldMk cId="0" sldId="322"/>
        </pc:sldMkLst>
        <pc:spChg chg="mod ord">
          <ac:chgData name="A Howarth" userId="S::ahowarth.darley@ycatschools.co.uk::3a11aff8-6093-472d-b6b9-096521046516" providerId="AD" clId="Web-{E4628674-CF6C-1D3C-0996-B45DF5CDFA98}" dt="2025-11-04T08:55:06.134" v="141"/>
          <ac:spMkLst>
            <pc:docMk/>
            <pc:sldMk cId="0" sldId="322"/>
            <ac:spMk id="4" creationId="{00000000-0000-0000-0000-000000000000}"/>
          </ac:spMkLst>
        </pc:spChg>
        <pc:spChg chg="del">
          <ac:chgData name="A Howarth" userId="S::ahowarth.darley@ycatschools.co.uk::3a11aff8-6093-472d-b6b9-096521046516" providerId="AD" clId="Web-{E4628674-CF6C-1D3C-0996-B45DF5CDFA98}" dt="2025-11-04T08:55:06.134" v="141"/>
          <ac:spMkLst>
            <pc:docMk/>
            <pc:sldMk cId="0" sldId="322"/>
            <ac:spMk id="10" creationId="{E92FEB64-6EEA-4759-B4A4-BD2C1E660BA8}"/>
          </ac:spMkLst>
        </pc:spChg>
        <pc:spChg chg="del">
          <ac:chgData name="A Howarth" userId="S::ahowarth.darley@ycatschools.co.uk::3a11aff8-6093-472d-b6b9-096521046516" providerId="AD" clId="Web-{E4628674-CF6C-1D3C-0996-B45DF5CDFA98}" dt="2025-11-04T08:55:06.134" v="141"/>
          <ac:spMkLst>
            <pc:docMk/>
            <pc:sldMk cId="0" sldId="322"/>
            <ac:spMk id="12" creationId="{B10BB131-AC8E-4A8E-A5D1-36260F720C3B}"/>
          </ac:spMkLst>
        </pc:spChg>
        <pc:spChg chg="del">
          <ac:chgData name="A Howarth" userId="S::ahowarth.darley@ycatschools.co.uk::3a11aff8-6093-472d-b6b9-096521046516" providerId="AD" clId="Web-{E4628674-CF6C-1D3C-0996-B45DF5CDFA98}" dt="2025-11-04T08:55:06.134" v="141"/>
          <ac:spMkLst>
            <pc:docMk/>
            <pc:sldMk cId="0" sldId="322"/>
            <ac:spMk id="14" creationId="{14847E93-7DC1-4D4B-8829-B19AA7137C50}"/>
          </ac:spMkLst>
        </pc:spChg>
        <pc:spChg chg="del">
          <ac:chgData name="A Howarth" userId="S::ahowarth.darley@ycatschools.co.uk::3a11aff8-6093-472d-b6b9-096521046516" providerId="AD" clId="Web-{E4628674-CF6C-1D3C-0996-B45DF5CDFA98}" dt="2025-11-04T08:55:06.134" v="141"/>
          <ac:spMkLst>
            <pc:docMk/>
            <pc:sldMk cId="0" sldId="322"/>
            <ac:spMk id="16" creationId="{5566D6E1-03A1-4D73-A4E0-35D74D568A04}"/>
          </ac:spMkLst>
        </pc:spChg>
        <pc:spChg chg="del">
          <ac:chgData name="A Howarth" userId="S::ahowarth.darley@ycatschools.co.uk::3a11aff8-6093-472d-b6b9-096521046516" providerId="AD" clId="Web-{E4628674-CF6C-1D3C-0996-B45DF5CDFA98}" dt="2025-11-04T08:55:06.134" v="141"/>
          <ac:spMkLst>
            <pc:docMk/>
            <pc:sldMk cId="0" sldId="322"/>
            <ac:spMk id="18" creationId="{9F835A99-04AC-494A-A572-AFE8413CC938}"/>
          </ac:spMkLst>
        </pc:spChg>
        <pc:spChg chg="del">
          <ac:chgData name="A Howarth" userId="S::ahowarth.darley@ycatschools.co.uk::3a11aff8-6093-472d-b6b9-096521046516" providerId="AD" clId="Web-{E4628674-CF6C-1D3C-0996-B45DF5CDFA98}" dt="2025-11-04T08:55:06.134" v="141"/>
          <ac:spMkLst>
            <pc:docMk/>
            <pc:sldMk cId="0" sldId="322"/>
            <ac:spMk id="20" creationId="{7B786209-1B0B-4CA9-9BDD-F7327066A84D}"/>
          </ac:spMkLst>
        </pc:spChg>
        <pc:spChg chg="del">
          <ac:chgData name="A Howarth" userId="S::ahowarth.darley@ycatschools.co.uk::3a11aff8-6093-472d-b6b9-096521046516" providerId="AD" clId="Web-{E4628674-CF6C-1D3C-0996-B45DF5CDFA98}" dt="2025-11-04T08:55:06.134" v="141"/>
          <ac:spMkLst>
            <pc:docMk/>
            <pc:sldMk cId="0" sldId="322"/>
            <ac:spMk id="22" creationId="{2D2964BB-484D-45AE-AD66-D407D0629652}"/>
          </ac:spMkLst>
        </pc:spChg>
        <pc:spChg chg="del">
          <ac:chgData name="A Howarth" userId="S::ahowarth.darley@ycatschools.co.uk::3a11aff8-6093-472d-b6b9-096521046516" providerId="AD" clId="Web-{E4628674-CF6C-1D3C-0996-B45DF5CDFA98}" dt="2025-11-04T08:55:06.134" v="141"/>
          <ac:spMkLst>
            <pc:docMk/>
            <pc:sldMk cId="0" sldId="322"/>
            <ac:spMk id="24" creationId="{6691AC69-A76E-4DAB-B565-468B6B87ACF3}"/>
          </ac:spMkLst>
        </pc:spChg>
      </pc:sldChg>
      <pc:sldChg chg="modSp mod modClrScheme chgLayout">
        <pc:chgData name="A Howarth" userId="S::ahowarth.darley@ycatschools.co.uk::3a11aff8-6093-472d-b6b9-096521046516" providerId="AD" clId="Web-{E4628674-CF6C-1D3C-0996-B45DF5CDFA98}" dt="2025-11-04T08:55:06.134" v="141"/>
        <pc:sldMkLst>
          <pc:docMk/>
          <pc:sldMk cId="0" sldId="323"/>
        </pc:sldMkLst>
        <pc:spChg chg="mod ord">
          <ac:chgData name="A Howarth" userId="S::ahowarth.darley@ycatschools.co.uk::3a11aff8-6093-472d-b6b9-096521046516" providerId="AD" clId="Web-{E4628674-CF6C-1D3C-0996-B45DF5CDFA98}" dt="2025-11-04T08:55:06.134" v="141"/>
          <ac:spMkLst>
            <pc:docMk/>
            <pc:sldMk cId="0" sldId="323"/>
            <ac:spMk id="3" creationId="{00000000-0000-0000-0000-000000000000}"/>
          </ac:spMkLst>
        </pc:spChg>
        <pc:spChg chg="mod ord">
          <ac:chgData name="A Howarth" userId="S::ahowarth.darley@ycatschools.co.uk::3a11aff8-6093-472d-b6b9-096521046516" providerId="AD" clId="Web-{E4628674-CF6C-1D3C-0996-B45DF5CDFA98}" dt="2025-11-04T08:55:06.134" v="141"/>
          <ac:spMkLst>
            <pc:docMk/>
            <pc:sldMk cId="0" sldId="323"/>
            <ac:spMk id="6" creationId="{00000000-0000-0000-0000-000000000000}"/>
          </ac:spMkLst>
        </pc:spChg>
      </pc:sldChg>
      <pc:sldChg chg="modSp mod modClrScheme chgLayout">
        <pc:chgData name="A Howarth" userId="S::ahowarth.darley@ycatschools.co.uk::3a11aff8-6093-472d-b6b9-096521046516" providerId="AD" clId="Web-{E4628674-CF6C-1D3C-0996-B45DF5CDFA98}" dt="2025-11-04T08:55:06.134" v="141"/>
        <pc:sldMkLst>
          <pc:docMk/>
          <pc:sldMk cId="0" sldId="324"/>
        </pc:sldMkLst>
        <pc:spChg chg="mod ord">
          <ac:chgData name="A Howarth" userId="S::ahowarth.darley@ycatschools.co.uk::3a11aff8-6093-472d-b6b9-096521046516" providerId="AD" clId="Web-{E4628674-CF6C-1D3C-0996-B45DF5CDFA98}" dt="2025-11-04T08:55:06.134" v="141"/>
          <ac:spMkLst>
            <pc:docMk/>
            <pc:sldMk cId="0" sldId="324"/>
            <ac:spMk id="2" creationId="{00000000-0000-0000-0000-000000000000}"/>
          </ac:spMkLst>
        </pc:spChg>
        <pc:spChg chg="mod ord">
          <ac:chgData name="A Howarth" userId="S::ahowarth.darley@ycatschools.co.uk::3a11aff8-6093-472d-b6b9-096521046516" providerId="AD" clId="Web-{E4628674-CF6C-1D3C-0996-B45DF5CDFA98}" dt="2025-11-04T08:55:06.134" v="141"/>
          <ac:spMkLst>
            <pc:docMk/>
            <pc:sldMk cId="0" sldId="324"/>
            <ac:spMk id="3" creationId="{00000000-0000-0000-0000-000000000000}"/>
          </ac:spMkLst>
        </pc:spChg>
      </pc:sldChg>
      <pc:sldChg chg="modSp mod modClrScheme chgLayout">
        <pc:chgData name="A Howarth" userId="S::ahowarth.darley@ycatschools.co.uk::3a11aff8-6093-472d-b6b9-096521046516" providerId="AD" clId="Web-{E4628674-CF6C-1D3C-0996-B45DF5CDFA98}" dt="2025-11-04T08:55:06.134" v="141"/>
        <pc:sldMkLst>
          <pc:docMk/>
          <pc:sldMk cId="0" sldId="325"/>
        </pc:sldMkLst>
        <pc:spChg chg="mod ord">
          <ac:chgData name="A Howarth" userId="S::ahowarth.darley@ycatschools.co.uk::3a11aff8-6093-472d-b6b9-096521046516" providerId="AD" clId="Web-{E4628674-CF6C-1D3C-0996-B45DF5CDFA98}" dt="2025-11-04T08:55:06.134" v="141"/>
          <ac:spMkLst>
            <pc:docMk/>
            <pc:sldMk cId="0" sldId="325"/>
            <ac:spMk id="2" creationId="{00000000-0000-0000-0000-000000000000}"/>
          </ac:spMkLst>
        </pc:spChg>
        <pc:spChg chg="mod ord">
          <ac:chgData name="A Howarth" userId="S::ahowarth.darley@ycatschools.co.uk::3a11aff8-6093-472d-b6b9-096521046516" providerId="AD" clId="Web-{E4628674-CF6C-1D3C-0996-B45DF5CDFA98}" dt="2025-11-04T08:55:06.134" v="141"/>
          <ac:spMkLst>
            <pc:docMk/>
            <pc:sldMk cId="0" sldId="325"/>
            <ac:spMk id="3" creationId="{00000000-0000-0000-0000-000000000000}"/>
          </ac:spMkLst>
        </pc:spChg>
      </pc:sldChg>
      <pc:sldChg chg="delSp modSp mod modClrScheme delDesignElem chgLayout">
        <pc:chgData name="A Howarth" userId="S::ahowarth.darley@ycatschools.co.uk::3a11aff8-6093-472d-b6b9-096521046516" providerId="AD" clId="Web-{E4628674-CF6C-1D3C-0996-B45DF5CDFA98}" dt="2025-11-04T08:55:06.134" v="141"/>
        <pc:sldMkLst>
          <pc:docMk/>
          <pc:sldMk cId="361171779" sldId="329"/>
        </pc:sldMkLst>
        <pc:spChg chg="mod ord">
          <ac:chgData name="A Howarth" userId="S::ahowarth.darley@ycatschools.co.uk::3a11aff8-6093-472d-b6b9-096521046516" providerId="AD" clId="Web-{E4628674-CF6C-1D3C-0996-B45DF5CDFA98}" dt="2025-11-04T08:55:06.134" v="141"/>
          <ac:spMkLst>
            <pc:docMk/>
            <pc:sldMk cId="361171779" sldId="329"/>
            <ac:spMk id="2" creationId="{6B5ADDDD-0D36-483E-7A0F-2287E851F8AB}"/>
          </ac:spMkLst>
        </pc:spChg>
        <pc:spChg chg="mod ord">
          <ac:chgData name="A Howarth" userId="S::ahowarth.darley@ycatschools.co.uk::3a11aff8-6093-472d-b6b9-096521046516" providerId="AD" clId="Web-{E4628674-CF6C-1D3C-0996-B45DF5CDFA98}" dt="2025-11-04T08:55:06.134" v="141"/>
          <ac:spMkLst>
            <pc:docMk/>
            <pc:sldMk cId="361171779" sldId="329"/>
            <ac:spMk id="3" creationId="{AC163AC8-21C6-3CD2-FC6E-72CDF93BBF78}"/>
          </ac:spMkLst>
        </pc:spChg>
        <pc:spChg chg="del">
          <ac:chgData name="A Howarth" userId="S::ahowarth.darley@ycatschools.co.uk::3a11aff8-6093-472d-b6b9-096521046516" providerId="AD" clId="Web-{E4628674-CF6C-1D3C-0996-B45DF5CDFA98}" dt="2025-11-04T08:55:06.134" v="141"/>
          <ac:spMkLst>
            <pc:docMk/>
            <pc:sldMk cId="361171779" sldId="329"/>
            <ac:spMk id="8" creationId="{8CD23951-4A9D-3B10-25C2-BBB344DC04AE}"/>
          </ac:spMkLst>
        </pc:spChg>
        <pc:spChg chg="del">
          <ac:chgData name="A Howarth" userId="S::ahowarth.darley@ycatschools.co.uk::3a11aff8-6093-472d-b6b9-096521046516" providerId="AD" clId="Web-{E4628674-CF6C-1D3C-0996-B45DF5CDFA98}" dt="2025-11-04T08:55:06.134" v="141"/>
          <ac:spMkLst>
            <pc:docMk/>
            <pc:sldMk cId="361171779" sldId="329"/>
            <ac:spMk id="10" creationId="{3E88100F-2663-9CAA-96FB-B43603B0DFC1}"/>
          </ac:spMkLst>
        </pc:spChg>
        <pc:spChg chg="del">
          <ac:chgData name="A Howarth" userId="S::ahowarth.darley@ycatschools.co.uk::3a11aff8-6093-472d-b6b9-096521046516" providerId="AD" clId="Web-{E4628674-CF6C-1D3C-0996-B45DF5CDFA98}" dt="2025-11-04T08:55:06.134" v="141"/>
          <ac:spMkLst>
            <pc:docMk/>
            <pc:sldMk cId="361171779" sldId="329"/>
            <ac:spMk id="12" creationId="{E311551A-0698-42F5-80CB-187488933B63}"/>
          </ac:spMkLst>
        </pc:spChg>
        <pc:spChg chg="del">
          <ac:chgData name="A Howarth" userId="S::ahowarth.darley@ycatschools.co.uk::3a11aff8-6093-472d-b6b9-096521046516" providerId="AD" clId="Web-{E4628674-CF6C-1D3C-0996-B45DF5CDFA98}" dt="2025-11-04T08:55:06.134" v="141"/>
          <ac:spMkLst>
            <pc:docMk/>
            <pc:sldMk cId="361171779" sldId="329"/>
            <ac:spMk id="14" creationId="{21BC00E8-0EBB-C7CC-765E-FD34F4DE6C1A}"/>
          </ac:spMkLst>
        </pc:spChg>
        <pc:spChg chg="del">
          <ac:chgData name="A Howarth" userId="S::ahowarth.darley@ycatschools.co.uk::3a11aff8-6093-472d-b6b9-096521046516" providerId="AD" clId="Web-{E4628674-CF6C-1D3C-0996-B45DF5CDFA98}" dt="2025-11-04T08:55:06.134" v="141"/>
          <ac:spMkLst>
            <pc:docMk/>
            <pc:sldMk cId="361171779" sldId="329"/>
            <ac:spMk id="16" creationId="{653F059E-168E-E514-F33B-F5B833113AB9}"/>
          </ac:spMkLst>
        </pc:spChg>
        <pc:spChg chg="del">
          <ac:chgData name="A Howarth" userId="S::ahowarth.darley@ycatschools.co.uk::3a11aff8-6093-472d-b6b9-096521046516" providerId="AD" clId="Web-{E4628674-CF6C-1D3C-0996-B45DF5CDFA98}" dt="2025-11-04T08:55:06.134" v="141"/>
          <ac:spMkLst>
            <pc:docMk/>
            <pc:sldMk cId="361171779" sldId="329"/>
            <ac:spMk id="20" creationId="{4C72919F-DAEF-083F-0C92-6F112062FCC4}"/>
          </ac:spMkLst>
        </pc:spChg>
        <pc:spChg chg="del">
          <ac:chgData name="A Howarth" userId="S::ahowarth.darley@ycatschools.co.uk::3a11aff8-6093-472d-b6b9-096521046516" providerId="AD" clId="Web-{E4628674-CF6C-1D3C-0996-B45DF5CDFA98}" dt="2025-11-04T08:55:06.134" v="141"/>
          <ac:spMkLst>
            <pc:docMk/>
            <pc:sldMk cId="361171779" sldId="329"/>
            <ac:spMk id="22" creationId="{F09E31ED-13F9-D8E0-001C-916C5AE1FCBA}"/>
          </ac:spMkLst>
        </pc:spChg>
        <pc:spChg chg="del">
          <ac:chgData name="A Howarth" userId="S::ahowarth.darley@ycatschools.co.uk::3a11aff8-6093-472d-b6b9-096521046516" providerId="AD" clId="Web-{E4628674-CF6C-1D3C-0996-B45DF5CDFA98}" dt="2025-11-04T08:55:06.134" v="141"/>
          <ac:spMkLst>
            <pc:docMk/>
            <pc:sldMk cId="361171779" sldId="329"/>
            <ac:spMk id="24" creationId="{2F6EDBF0-3732-FBE5-6239-C02D4CAEB655}"/>
          </ac:spMkLst>
        </pc:spChg>
      </pc:sldChg>
      <pc:sldChg chg="delSp modSp mod modClrScheme delDesignElem chgLayout">
        <pc:chgData name="A Howarth" userId="S::ahowarth.darley@ycatschools.co.uk::3a11aff8-6093-472d-b6b9-096521046516" providerId="AD" clId="Web-{E4628674-CF6C-1D3C-0996-B45DF5CDFA98}" dt="2025-11-04T08:55:06.134" v="141"/>
        <pc:sldMkLst>
          <pc:docMk/>
          <pc:sldMk cId="2894035704" sldId="330"/>
        </pc:sldMkLst>
        <pc:spChg chg="mod ord">
          <ac:chgData name="A Howarth" userId="S::ahowarth.darley@ycatschools.co.uk::3a11aff8-6093-472d-b6b9-096521046516" providerId="AD" clId="Web-{E4628674-CF6C-1D3C-0996-B45DF5CDFA98}" dt="2025-11-04T08:55:06.134" v="141"/>
          <ac:spMkLst>
            <pc:docMk/>
            <pc:sldMk cId="2894035704" sldId="330"/>
            <ac:spMk id="2" creationId="{DAE06CE3-4C62-BEF0-89B6-BAB442C0C590}"/>
          </ac:spMkLst>
        </pc:spChg>
        <pc:spChg chg="mod ord">
          <ac:chgData name="A Howarth" userId="S::ahowarth.darley@ycatschools.co.uk::3a11aff8-6093-472d-b6b9-096521046516" providerId="AD" clId="Web-{E4628674-CF6C-1D3C-0996-B45DF5CDFA98}" dt="2025-11-04T08:55:06.134" v="141"/>
          <ac:spMkLst>
            <pc:docMk/>
            <pc:sldMk cId="2894035704" sldId="330"/>
            <ac:spMk id="3" creationId="{5E87B14E-F0E2-1CFE-1802-A326547F55A3}"/>
          </ac:spMkLst>
        </pc:spChg>
        <pc:spChg chg="del">
          <ac:chgData name="A Howarth" userId="S::ahowarth.darley@ycatschools.co.uk::3a11aff8-6093-472d-b6b9-096521046516" providerId="AD" clId="Web-{E4628674-CF6C-1D3C-0996-B45DF5CDFA98}" dt="2025-11-04T08:55:06.134" v="141"/>
          <ac:spMkLst>
            <pc:docMk/>
            <pc:sldMk cId="2894035704" sldId="330"/>
            <ac:spMk id="8" creationId="{EBFE8C36-2EE5-44DA-B9B8-AB9138C9152C}"/>
          </ac:spMkLst>
        </pc:spChg>
        <pc:spChg chg="del">
          <ac:chgData name="A Howarth" userId="S::ahowarth.darley@ycatschools.co.uk::3a11aff8-6093-472d-b6b9-096521046516" providerId="AD" clId="Web-{E4628674-CF6C-1D3C-0996-B45DF5CDFA98}" dt="2025-11-04T08:55:06.134" v="141"/>
          <ac:spMkLst>
            <pc:docMk/>
            <pc:sldMk cId="2894035704" sldId="330"/>
            <ac:spMk id="10" creationId="{F71DC604-42E0-853C-0188-389A48536B7A}"/>
          </ac:spMkLst>
        </pc:spChg>
        <pc:spChg chg="del">
          <ac:chgData name="A Howarth" userId="S::ahowarth.darley@ycatschools.co.uk::3a11aff8-6093-472d-b6b9-096521046516" providerId="AD" clId="Web-{E4628674-CF6C-1D3C-0996-B45DF5CDFA98}" dt="2025-11-04T08:55:06.134" v="141"/>
          <ac:spMkLst>
            <pc:docMk/>
            <pc:sldMk cId="2894035704" sldId="330"/>
            <ac:spMk id="12" creationId="{1108B903-BC88-990E-951D-7315ECB01836}"/>
          </ac:spMkLst>
        </pc:spChg>
        <pc:spChg chg="del">
          <ac:chgData name="A Howarth" userId="S::ahowarth.darley@ycatschools.co.uk::3a11aff8-6093-472d-b6b9-096521046516" providerId="AD" clId="Web-{E4628674-CF6C-1D3C-0996-B45DF5CDFA98}" dt="2025-11-04T08:55:06.134" v="141"/>
          <ac:spMkLst>
            <pc:docMk/>
            <pc:sldMk cId="2894035704" sldId="330"/>
            <ac:spMk id="14" creationId="{AC606CEF-D951-B7F2-646D-5188F54EA35E}"/>
          </ac:spMkLst>
        </pc:spChg>
        <pc:spChg chg="del">
          <ac:chgData name="A Howarth" userId="S::ahowarth.darley@ycatschools.co.uk::3a11aff8-6093-472d-b6b9-096521046516" providerId="AD" clId="Web-{E4628674-CF6C-1D3C-0996-B45DF5CDFA98}" dt="2025-11-04T08:55:06.134" v="141"/>
          <ac:spMkLst>
            <pc:docMk/>
            <pc:sldMk cId="2894035704" sldId="330"/>
            <ac:spMk id="16" creationId="{519B0FFA-8467-8DAC-8D43-678AD61AD137}"/>
          </ac:spMkLst>
        </pc:spChg>
        <pc:spChg chg="del">
          <ac:chgData name="A Howarth" userId="S::ahowarth.darley@ycatschools.co.uk::3a11aff8-6093-472d-b6b9-096521046516" providerId="AD" clId="Web-{E4628674-CF6C-1D3C-0996-B45DF5CDFA98}" dt="2025-11-04T08:55:06.134" v="141"/>
          <ac:spMkLst>
            <pc:docMk/>
            <pc:sldMk cId="2894035704" sldId="330"/>
            <ac:spMk id="20" creationId="{446F7271-7839-5A74-C01A-A0D971E0F300}"/>
          </ac:spMkLst>
        </pc:spChg>
        <pc:spChg chg="del">
          <ac:chgData name="A Howarth" userId="S::ahowarth.darley@ycatschools.co.uk::3a11aff8-6093-472d-b6b9-096521046516" providerId="AD" clId="Web-{E4628674-CF6C-1D3C-0996-B45DF5CDFA98}" dt="2025-11-04T08:55:06.134" v="141"/>
          <ac:spMkLst>
            <pc:docMk/>
            <pc:sldMk cId="2894035704" sldId="330"/>
            <ac:spMk id="22" creationId="{9B75F8F9-221F-ECBC-B1B8-5882CA0DAC8B}"/>
          </ac:spMkLst>
        </pc:spChg>
        <pc:spChg chg="del">
          <ac:chgData name="A Howarth" userId="S::ahowarth.darley@ycatschools.co.uk::3a11aff8-6093-472d-b6b9-096521046516" providerId="AD" clId="Web-{E4628674-CF6C-1D3C-0996-B45DF5CDFA98}" dt="2025-11-04T08:55:06.134" v="141"/>
          <ac:spMkLst>
            <pc:docMk/>
            <pc:sldMk cId="2894035704" sldId="330"/>
            <ac:spMk id="24" creationId="{A9F68474-FA33-C384-48B5-759AD5815C19}"/>
          </ac:spMkLst>
        </pc:spChg>
      </pc:sldChg>
      <pc:sldChg chg="delSp modSp mod modClrScheme delDesignElem chgLayout">
        <pc:chgData name="A Howarth" userId="S::ahowarth.darley@ycatschools.co.uk::3a11aff8-6093-472d-b6b9-096521046516" providerId="AD" clId="Web-{E4628674-CF6C-1D3C-0996-B45DF5CDFA98}" dt="2025-11-04T08:55:06.134" v="141"/>
        <pc:sldMkLst>
          <pc:docMk/>
          <pc:sldMk cId="789866607" sldId="331"/>
        </pc:sldMkLst>
        <pc:spChg chg="mod ord">
          <ac:chgData name="A Howarth" userId="S::ahowarth.darley@ycatschools.co.uk::3a11aff8-6093-472d-b6b9-096521046516" providerId="AD" clId="Web-{E4628674-CF6C-1D3C-0996-B45DF5CDFA98}" dt="2025-11-04T08:55:06.134" v="141"/>
          <ac:spMkLst>
            <pc:docMk/>
            <pc:sldMk cId="789866607" sldId="331"/>
            <ac:spMk id="2" creationId="{FD0232EB-D1FB-D86C-8358-152721C90040}"/>
          </ac:spMkLst>
        </pc:spChg>
        <pc:spChg chg="mod ord">
          <ac:chgData name="A Howarth" userId="S::ahowarth.darley@ycatschools.co.uk::3a11aff8-6093-472d-b6b9-096521046516" providerId="AD" clId="Web-{E4628674-CF6C-1D3C-0996-B45DF5CDFA98}" dt="2025-11-04T08:55:06.134" v="141"/>
          <ac:spMkLst>
            <pc:docMk/>
            <pc:sldMk cId="789866607" sldId="331"/>
            <ac:spMk id="3" creationId="{3AB459EB-77D1-6197-A04B-10C655C925BE}"/>
          </ac:spMkLst>
        </pc:spChg>
        <pc:spChg chg="del">
          <ac:chgData name="A Howarth" userId="S::ahowarth.darley@ycatschools.co.uk::3a11aff8-6093-472d-b6b9-096521046516" providerId="AD" clId="Web-{E4628674-CF6C-1D3C-0996-B45DF5CDFA98}" dt="2025-11-04T08:55:06.134" v="141"/>
          <ac:spMkLst>
            <pc:docMk/>
            <pc:sldMk cId="789866607" sldId="331"/>
            <ac:spMk id="8" creationId="{D7700629-0274-0E52-4E85-9DB43D850DAF}"/>
          </ac:spMkLst>
        </pc:spChg>
        <pc:spChg chg="del">
          <ac:chgData name="A Howarth" userId="S::ahowarth.darley@ycatschools.co.uk::3a11aff8-6093-472d-b6b9-096521046516" providerId="AD" clId="Web-{E4628674-CF6C-1D3C-0996-B45DF5CDFA98}" dt="2025-11-04T08:55:06.134" v="141"/>
          <ac:spMkLst>
            <pc:docMk/>
            <pc:sldMk cId="789866607" sldId="331"/>
            <ac:spMk id="10" creationId="{3A6387DA-D762-EF46-052F-A4AB96B669B6}"/>
          </ac:spMkLst>
        </pc:spChg>
        <pc:spChg chg="del">
          <ac:chgData name="A Howarth" userId="S::ahowarth.darley@ycatschools.co.uk::3a11aff8-6093-472d-b6b9-096521046516" providerId="AD" clId="Web-{E4628674-CF6C-1D3C-0996-B45DF5CDFA98}" dt="2025-11-04T08:55:06.134" v="141"/>
          <ac:spMkLst>
            <pc:docMk/>
            <pc:sldMk cId="789866607" sldId="331"/>
            <ac:spMk id="12" creationId="{D8720D7D-A234-41F7-18DB-42795DF78798}"/>
          </ac:spMkLst>
        </pc:spChg>
        <pc:spChg chg="del">
          <ac:chgData name="A Howarth" userId="S::ahowarth.darley@ycatschools.co.uk::3a11aff8-6093-472d-b6b9-096521046516" providerId="AD" clId="Web-{E4628674-CF6C-1D3C-0996-B45DF5CDFA98}" dt="2025-11-04T08:55:06.134" v="141"/>
          <ac:spMkLst>
            <pc:docMk/>
            <pc:sldMk cId="789866607" sldId="331"/>
            <ac:spMk id="14" creationId="{88CBB58E-7B38-1E68-7D13-E4CEC00B9446}"/>
          </ac:spMkLst>
        </pc:spChg>
        <pc:spChg chg="del">
          <ac:chgData name="A Howarth" userId="S::ahowarth.darley@ycatschools.co.uk::3a11aff8-6093-472d-b6b9-096521046516" providerId="AD" clId="Web-{E4628674-CF6C-1D3C-0996-B45DF5CDFA98}" dt="2025-11-04T08:55:06.134" v="141"/>
          <ac:spMkLst>
            <pc:docMk/>
            <pc:sldMk cId="789866607" sldId="331"/>
            <ac:spMk id="16" creationId="{EAD89A24-1712-B68A-9B39-143A092C6FFA}"/>
          </ac:spMkLst>
        </pc:spChg>
        <pc:spChg chg="del">
          <ac:chgData name="A Howarth" userId="S::ahowarth.darley@ycatschools.co.uk::3a11aff8-6093-472d-b6b9-096521046516" providerId="AD" clId="Web-{E4628674-CF6C-1D3C-0996-B45DF5CDFA98}" dt="2025-11-04T08:55:06.134" v="141"/>
          <ac:spMkLst>
            <pc:docMk/>
            <pc:sldMk cId="789866607" sldId="331"/>
            <ac:spMk id="20" creationId="{A633B327-D673-C221-6EA8-EDB27B03D74A}"/>
          </ac:spMkLst>
        </pc:spChg>
        <pc:spChg chg="del">
          <ac:chgData name="A Howarth" userId="S::ahowarth.darley@ycatschools.co.uk::3a11aff8-6093-472d-b6b9-096521046516" providerId="AD" clId="Web-{E4628674-CF6C-1D3C-0996-B45DF5CDFA98}" dt="2025-11-04T08:55:06.134" v="141"/>
          <ac:spMkLst>
            <pc:docMk/>
            <pc:sldMk cId="789866607" sldId="331"/>
            <ac:spMk id="22" creationId="{A207ED04-E845-0109-1AAE-FB0F4248FCBD}"/>
          </ac:spMkLst>
        </pc:spChg>
        <pc:spChg chg="del">
          <ac:chgData name="A Howarth" userId="S::ahowarth.darley@ycatschools.co.uk::3a11aff8-6093-472d-b6b9-096521046516" providerId="AD" clId="Web-{E4628674-CF6C-1D3C-0996-B45DF5CDFA98}" dt="2025-11-04T08:55:06.134" v="141"/>
          <ac:spMkLst>
            <pc:docMk/>
            <pc:sldMk cId="789866607" sldId="331"/>
            <ac:spMk id="24" creationId="{7FB1DCE7-24C8-3674-CD74-219EF85ED090}"/>
          </ac:spMkLst>
        </pc:spChg>
      </pc:sldChg>
      <pc:sldChg chg="delSp modSp mod modClrScheme delDesignElem chgLayout">
        <pc:chgData name="A Howarth" userId="S::ahowarth.darley@ycatschools.co.uk::3a11aff8-6093-472d-b6b9-096521046516" providerId="AD" clId="Web-{E4628674-CF6C-1D3C-0996-B45DF5CDFA98}" dt="2025-11-04T08:55:06.134" v="141"/>
        <pc:sldMkLst>
          <pc:docMk/>
          <pc:sldMk cId="1305045799" sldId="332"/>
        </pc:sldMkLst>
        <pc:spChg chg="mod ord">
          <ac:chgData name="A Howarth" userId="S::ahowarth.darley@ycatschools.co.uk::3a11aff8-6093-472d-b6b9-096521046516" providerId="AD" clId="Web-{E4628674-CF6C-1D3C-0996-B45DF5CDFA98}" dt="2025-11-04T08:55:06.134" v="141"/>
          <ac:spMkLst>
            <pc:docMk/>
            <pc:sldMk cId="1305045799" sldId="332"/>
            <ac:spMk id="2" creationId="{ACB940B9-EADE-3A71-1883-9525FE54F8A8}"/>
          </ac:spMkLst>
        </pc:spChg>
        <pc:spChg chg="mod ord">
          <ac:chgData name="A Howarth" userId="S::ahowarth.darley@ycatschools.co.uk::3a11aff8-6093-472d-b6b9-096521046516" providerId="AD" clId="Web-{E4628674-CF6C-1D3C-0996-B45DF5CDFA98}" dt="2025-11-04T08:55:06.134" v="141"/>
          <ac:spMkLst>
            <pc:docMk/>
            <pc:sldMk cId="1305045799" sldId="332"/>
            <ac:spMk id="7" creationId="{0C58C74E-D9C2-A9CF-F83F-70E9C00E8191}"/>
          </ac:spMkLst>
        </pc:spChg>
        <pc:spChg chg="del">
          <ac:chgData name="A Howarth" userId="S::ahowarth.darley@ycatschools.co.uk::3a11aff8-6093-472d-b6b9-096521046516" providerId="AD" clId="Web-{E4628674-CF6C-1D3C-0996-B45DF5CDFA98}" dt="2025-11-04T08:55:06.134" v="141"/>
          <ac:spMkLst>
            <pc:docMk/>
            <pc:sldMk cId="1305045799" sldId="332"/>
            <ac:spMk id="8" creationId="{C7BE0BE6-CC6D-1CD9-33F8-7E4D64BE9587}"/>
          </ac:spMkLst>
        </pc:spChg>
        <pc:spChg chg="del">
          <ac:chgData name="A Howarth" userId="S::ahowarth.darley@ycatschools.co.uk::3a11aff8-6093-472d-b6b9-096521046516" providerId="AD" clId="Web-{E4628674-CF6C-1D3C-0996-B45DF5CDFA98}" dt="2025-11-04T08:55:06.134" v="141"/>
          <ac:spMkLst>
            <pc:docMk/>
            <pc:sldMk cId="1305045799" sldId="332"/>
            <ac:spMk id="10" creationId="{30C1DC4D-E4A5-5EA6-E530-D7633E1F291C}"/>
          </ac:spMkLst>
        </pc:spChg>
        <pc:spChg chg="del">
          <ac:chgData name="A Howarth" userId="S::ahowarth.darley@ycatschools.co.uk::3a11aff8-6093-472d-b6b9-096521046516" providerId="AD" clId="Web-{E4628674-CF6C-1D3C-0996-B45DF5CDFA98}" dt="2025-11-04T08:55:06.134" v="141"/>
          <ac:spMkLst>
            <pc:docMk/>
            <pc:sldMk cId="1305045799" sldId="332"/>
            <ac:spMk id="12" creationId="{4F95176E-478C-AA9C-3F3E-BB7B6A69CFC6}"/>
          </ac:spMkLst>
        </pc:spChg>
        <pc:spChg chg="del">
          <ac:chgData name="A Howarth" userId="S::ahowarth.darley@ycatschools.co.uk::3a11aff8-6093-472d-b6b9-096521046516" providerId="AD" clId="Web-{E4628674-CF6C-1D3C-0996-B45DF5CDFA98}" dt="2025-11-04T08:55:06.134" v="141"/>
          <ac:spMkLst>
            <pc:docMk/>
            <pc:sldMk cId="1305045799" sldId="332"/>
            <ac:spMk id="14" creationId="{86BE3626-9A8E-6177-3032-7F4F9B003213}"/>
          </ac:spMkLst>
        </pc:spChg>
        <pc:spChg chg="del">
          <ac:chgData name="A Howarth" userId="S::ahowarth.darley@ycatschools.co.uk::3a11aff8-6093-472d-b6b9-096521046516" providerId="AD" clId="Web-{E4628674-CF6C-1D3C-0996-B45DF5CDFA98}" dt="2025-11-04T08:55:06.134" v="141"/>
          <ac:spMkLst>
            <pc:docMk/>
            <pc:sldMk cId="1305045799" sldId="332"/>
            <ac:spMk id="16" creationId="{579676FF-DB4A-4E43-AA8C-20E8528F91D1}"/>
          </ac:spMkLst>
        </pc:spChg>
        <pc:spChg chg="del">
          <ac:chgData name="A Howarth" userId="S::ahowarth.darley@ycatschools.co.uk::3a11aff8-6093-472d-b6b9-096521046516" providerId="AD" clId="Web-{E4628674-CF6C-1D3C-0996-B45DF5CDFA98}" dt="2025-11-04T08:55:06.134" v="141"/>
          <ac:spMkLst>
            <pc:docMk/>
            <pc:sldMk cId="1305045799" sldId="332"/>
            <ac:spMk id="20" creationId="{E326016E-68A6-CF36-9172-42AF4C7BDD41}"/>
          </ac:spMkLst>
        </pc:spChg>
        <pc:spChg chg="del">
          <ac:chgData name="A Howarth" userId="S::ahowarth.darley@ycatschools.co.uk::3a11aff8-6093-472d-b6b9-096521046516" providerId="AD" clId="Web-{E4628674-CF6C-1D3C-0996-B45DF5CDFA98}" dt="2025-11-04T08:55:06.134" v="141"/>
          <ac:spMkLst>
            <pc:docMk/>
            <pc:sldMk cId="1305045799" sldId="332"/>
            <ac:spMk id="22" creationId="{EA1C10F6-468A-F40B-BFCE-F80807198093}"/>
          </ac:spMkLst>
        </pc:spChg>
        <pc:spChg chg="del">
          <ac:chgData name="A Howarth" userId="S::ahowarth.darley@ycatschools.co.uk::3a11aff8-6093-472d-b6b9-096521046516" providerId="AD" clId="Web-{E4628674-CF6C-1D3C-0996-B45DF5CDFA98}" dt="2025-11-04T08:55:06.134" v="141"/>
          <ac:spMkLst>
            <pc:docMk/>
            <pc:sldMk cId="1305045799" sldId="332"/>
            <ac:spMk id="24" creationId="{D92BA984-3E58-DF48-6C93-505755F50B87}"/>
          </ac:spMkLst>
        </pc:spChg>
      </pc:sldChg>
      <pc:sldChg chg="delSp modSp mod modClrScheme delDesignElem chgLayout">
        <pc:chgData name="A Howarth" userId="S::ahowarth.darley@ycatschools.co.uk::3a11aff8-6093-472d-b6b9-096521046516" providerId="AD" clId="Web-{E4628674-CF6C-1D3C-0996-B45DF5CDFA98}" dt="2025-11-04T08:55:06.134" v="141"/>
        <pc:sldMkLst>
          <pc:docMk/>
          <pc:sldMk cId="3817558523" sldId="335"/>
        </pc:sldMkLst>
        <pc:spChg chg="mod ord">
          <ac:chgData name="A Howarth" userId="S::ahowarth.darley@ycatschools.co.uk::3a11aff8-6093-472d-b6b9-096521046516" providerId="AD" clId="Web-{E4628674-CF6C-1D3C-0996-B45DF5CDFA98}" dt="2025-11-04T08:55:06.134" v="141"/>
          <ac:spMkLst>
            <pc:docMk/>
            <pc:sldMk cId="3817558523" sldId="335"/>
            <ac:spMk id="2" creationId="{C9EE5A8E-8250-C58A-7321-D926C921915A}"/>
          </ac:spMkLst>
        </pc:spChg>
        <pc:spChg chg="mod ord">
          <ac:chgData name="A Howarth" userId="S::ahowarth.darley@ycatschools.co.uk::3a11aff8-6093-472d-b6b9-096521046516" providerId="AD" clId="Web-{E4628674-CF6C-1D3C-0996-B45DF5CDFA98}" dt="2025-11-04T08:55:06.134" v="141"/>
          <ac:spMkLst>
            <pc:docMk/>
            <pc:sldMk cId="3817558523" sldId="335"/>
            <ac:spMk id="4" creationId="{ADE77A72-9337-0D8E-85A4-367E9010EB2D}"/>
          </ac:spMkLst>
        </pc:spChg>
        <pc:spChg chg="del">
          <ac:chgData name="A Howarth" userId="S::ahowarth.darley@ycatschools.co.uk::3a11aff8-6093-472d-b6b9-096521046516" providerId="AD" clId="Web-{E4628674-CF6C-1D3C-0996-B45DF5CDFA98}" dt="2025-11-04T08:55:06.134" v="141"/>
          <ac:spMkLst>
            <pc:docMk/>
            <pc:sldMk cId="3817558523" sldId="335"/>
            <ac:spMk id="8" creationId="{5B143E7B-F455-82AC-1825-CEFFD92E0C0C}"/>
          </ac:spMkLst>
        </pc:spChg>
        <pc:spChg chg="del">
          <ac:chgData name="A Howarth" userId="S::ahowarth.darley@ycatschools.co.uk::3a11aff8-6093-472d-b6b9-096521046516" providerId="AD" clId="Web-{E4628674-CF6C-1D3C-0996-B45DF5CDFA98}" dt="2025-11-04T08:55:06.134" v="141"/>
          <ac:spMkLst>
            <pc:docMk/>
            <pc:sldMk cId="3817558523" sldId="335"/>
            <ac:spMk id="10" creationId="{D057E0AB-30CD-B9BA-EF43-1193B0B4D2A9}"/>
          </ac:spMkLst>
        </pc:spChg>
        <pc:spChg chg="del">
          <ac:chgData name="A Howarth" userId="S::ahowarth.darley@ycatschools.co.uk::3a11aff8-6093-472d-b6b9-096521046516" providerId="AD" clId="Web-{E4628674-CF6C-1D3C-0996-B45DF5CDFA98}" dt="2025-11-04T08:55:06.134" v="141"/>
          <ac:spMkLst>
            <pc:docMk/>
            <pc:sldMk cId="3817558523" sldId="335"/>
            <ac:spMk id="12" creationId="{39EC6633-1DA0-D45F-7020-305C5E933B83}"/>
          </ac:spMkLst>
        </pc:spChg>
        <pc:spChg chg="del">
          <ac:chgData name="A Howarth" userId="S::ahowarth.darley@ycatschools.co.uk::3a11aff8-6093-472d-b6b9-096521046516" providerId="AD" clId="Web-{E4628674-CF6C-1D3C-0996-B45DF5CDFA98}" dt="2025-11-04T08:55:06.134" v="141"/>
          <ac:spMkLst>
            <pc:docMk/>
            <pc:sldMk cId="3817558523" sldId="335"/>
            <ac:spMk id="14" creationId="{305B86B1-2EED-C23F-9499-C6B7B8209691}"/>
          </ac:spMkLst>
        </pc:spChg>
        <pc:spChg chg="del">
          <ac:chgData name="A Howarth" userId="S::ahowarth.darley@ycatschools.co.uk::3a11aff8-6093-472d-b6b9-096521046516" providerId="AD" clId="Web-{E4628674-CF6C-1D3C-0996-B45DF5CDFA98}" dt="2025-11-04T08:55:06.134" v="141"/>
          <ac:spMkLst>
            <pc:docMk/>
            <pc:sldMk cId="3817558523" sldId="335"/>
            <ac:spMk id="16" creationId="{DC1602C0-C8E7-EC85-9F6C-0B82257B1719}"/>
          </ac:spMkLst>
        </pc:spChg>
        <pc:spChg chg="del">
          <ac:chgData name="A Howarth" userId="S::ahowarth.darley@ycatschools.co.uk::3a11aff8-6093-472d-b6b9-096521046516" providerId="AD" clId="Web-{E4628674-CF6C-1D3C-0996-B45DF5CDFA98}" dt="2025-11-04T08:55:06.134" v="141"/>
          <ac:spMkLst>
            <pc:docMk/>
            <pc:sldMk cId="3817558523" sldId="335"/>
            <ac:spMk id="20" creationId="{9995D68E-A845-FF03-61D4-680B636A0518}"/>
          </ac:spMkLst>
        </pc:spChg>
        <pc:spChg chg="del">
          <ac:chgData name="A Howarth" userId="S::ahowarth.darley@ycatschools.co.uk::3a11aff8-6093-472d-b6b9-096521046516" providerId="AD" clId="Web-{E4628674-CF6C-1D3C-0996-B45DF5CDFA98}" dt="2025-11-04T08:55:06.134" v="141"/>
          <ac:spMkLst>
            <pc:docMk/>
            <pc:sldMk cId="3817558523" sldId="335"/>
            <ac:spMk id="22" creationId="{F6FFF155-8EE5-7E7A-E772-B0FDF2CF9A3B}"/>
          </ac:spMkLst>
        </pc:spChg>
        <pc:spChg chg="del">
          <ac:chgData name="A Howarth" userId="S::ahowarth.darley@ycatschools.co.uk::3a11aff8-6093-472d-b6b9-096521046516" providerId="AD" clId="Web-{E4628674-CF6C-1D3C-0996-B45DF5CDFA98}" dt="2025-11-04T08:55:06.134" v="141"/>
          <ac:spMkLst>
            <pc:docMk/>
            <pc:sldMk cId="3817558523" sldId="335"/>
            <ac:spMk id="24" creationId="{73AA7382-517C-0156-A90D-3AFF1B9BA1DA}"/>
          </ac:spMkLst>
        </pc:spChg>
      </pc:sldChg>
      <pc:sldChg chg="delSp modSp mod modClrScheme delDesignElem chgLayout">
        <pc:chgData name="A Howarth" userId="S::ahowarth.darley@ycatschools.co.uk::3a11aff8-6093-472d-b6b9-096521046516" providerId="AD" clId="Web-{E4628674-CF6C-1D3C-0996-B45DF5CDFA98}" dt="2025-11-04T08:55:06.134" v="141"/>
        <pc:sldMkLst>
          <pc:docMk/>
          <pc:sldMk cId="3742258592" sldId="336"/>
        </pc:sldMkLst>
        <pc:spChg chg="mod ord">
          <ac:chgData name="A Howarth" userId="S::ahowarth.darley@ycatschools.co.uk::3a11aff8-6093-472d-b6b9-096521046516" providerId="AD" clId="Web-{E4628674-CF6C-1D3C-0996-B45DF5CDFA98}" dt="2025-11-04T08:55:06.134" v="141"/>
          <ac:spMkLst>
            <pc:docMk/>
            <pc:sldMk cId="3742258592" sldId="336"/>
            <ac:spMk id="7" creationId="{D559A7D5-0F6E-4AB2-71AA-0B9306AA52B7}"/>
          </ac:spMkLst>
        </pc:spChg>
        <pc:spChg chg="del">
          <ac:chgData name="A Howarth" userId="S::ahowarth.darley@ycatschools.co.uk::3a11aff8-6093-472d-b6b9-096521046516" providerId="AD" clId="Web-{E4628674-CF6C-1D3C-0996-B45DF5CDFA98}" dt="2025-11-04T08:55:06.134" v="141"/>
          <ac:spMkLst>
            <pc:docMk/>
            <pc:sldMk cId="3742258592" sldId="336"/>
            <ac:spMk id="8" creationId="{5BEEF89A-B752-E881-85AD-1C8E85E78ED8}"/>
          </ac:spMkLst>
        </pc:spChg>
        <pc:spChg chg="del">
          <ac:chgData name="A Howarth" userId="S::ahowarth.darley@ycatschools.co.uk::3a11aff8-6093-472d-b6b9-096521046516" providerId="AD" clId="Web-{E4628674-CF6C-1D3C-0996-B45DF5CDFA98}" dt="2025-11-04T08:55:06.134" v="141"/>
          <ac:spMkLst>
            <pc:docMk/>
            <pc:sldMk cId="3742258592" sldId="336"/>
            <ac:spMk id="10" creationId="{15AAF6CB-B30A-22AE-D7A2-9CF998E61A16}"/>
          </ac:spMkLst>
        </pc:spChg>
        <pc:spChg chg="del">
          <ac:chgData name="A Howarth" userId="S::ahowarth.darley@ycatschools.co.uk::3a11aff8-6093-472d-b6b9-096521046516" providerId="AD" clId="Web-{E4628674-CF6C-1D3C-0996-B45DF5CDFA98}" dt="2025-11-04T08:55:06.134" v="141"/>
          <ac:spMkLst>
            <pc:docMk/>
            <pc:sldMk cId="3742258592" sldId="336"/>
            <ac:spMk id="12" creationId="{A6A30D49-54C0-7391-E1CB-6347B224D80D}"/>
          </ac:spMkLst>
        </pc:spChg>
        <pc:spChg chg="del">
          <ac:chgData name="A Howarth" userId="S::ahowarth.darley@ycatschools.co.uk::3a11aff8-6093-472d-b6b9-096521046516" providerId="AD" clId="Web-{E4628674-CF6C-1D3C-0996-B45DF5CDFA98}" dt="2025-11-04T08:55:06.134" v="141"/>
          <ac:spMkLst>
            <pc:docMk/>
            <pc:sldMk cId="3742258592" sldId="336"/>
            <ac:spMk id="14" creationId="{EAD6BC04-F188-E196-F63A-CE98B87B25FA}"/>
          </ac:spMkLst>
        </pc:spChg>
        <pc:spChg chg="del">
          <ac:chgData name="A Howarth" userId="S::ahowarth.darley@ycatschools.co.uk::3a11aff8-6093-472d-b6b9-096521046516" providerId="AD" clId="Web-{E4628674-CF6C-1D3C-0996-B45DF5CDFA98}" dt="2025-11-04T08:55:06.134" v="141"/>
          <ac:spMkLst>
            <pc:docMk/>
            <pc:sldMk cId="3742258592" sldId="336"/>
            <ac:spMk id="16" creationId="{5F5B4176-D074-7D75-A1A4-DCEC6780781A}"/>
          </ac:spMkLst>
        </pc:spChg>
        <pc:spChg chg="del">
          <ac:chgData name="A Howarth" userId="S::ahowarth.darley@ycatschools.co.uk::3a11aff8-6093-472d-b6b9-096521046516" providerId="AD" clId="Web-{E4628674-CF6C-1D3C-0996-B45DF5CDFA98}" dt="2025-11-04T08:55:06.134" v="141"/>
          <ac:spMkLst>
            <pc:docMk/>
            <pc:sldMk cId="3742258592" sldId="336"/>
            <ac:spMk id="20" creationId="{72ACF38E-C738-6BA8-13C5-3E856EF8FA8E}"/>
          </ac:spMkLst>
        </pc:spChg>
        <pc:spChg chg="del">
          <ac:chgData name="A Howarth" userId="S::ahowarth.darley@ycatschools.co.uk::3a11aff8-6093-472d-b6b9-096521046516" providerId="AD" clId="Web-{E4628674-CF6C-1D3C-0996-B45DF5CDFA98}" dt="2025-11-04T08:55:06.134" v="141"/>
          <ac:spMkLst>
            <pc:docMk/>
            <pc:sldMk cId="3742258592" sldId="336"/>
            <ac:spMk id="22" creationId="{B544D66D-1EBD-43B6-862B-3F968D181902}"/>
          </ac:spMkLst>
        </pc:spChg>
        <pc:spChg chg="del">
          <ac:chgData name="A Howarth" userId="S::ahowarth.darley@ycatschools.co.uk::3a11aff8-6093-472d-b6b9-096521046516" providerId="AD" clId="Web-{E4628674-CF6C-1D3C-0996-B45DF5CDFA98}" dt="2025-11-04T08:55:06.134" v="141"/>
          <ac:spMkLst>
            <pc:docMk/>
            <pc:sldMk cId="3742258592" sldId="336"/>
            <ac:spMk id="24" creationId="{1C3B1050-2B72-01EC-19A6-C8F308647DB5}"/>
          </ac:spMkLst>
        </pc:spChg>
        <pc:cxnChg chg="del">
          <ac:chgData name="A Howarth" userId="S::ahowarth.darley@ycatschools.co.uk::3a11aff8-6093-472d-b6b9-096521046516" providerId="AD" clId="Web-{E4628674-CF6C-1D3C-0996-B45DF5CDFA98}" dt="2025-11-04T08:55:06.134" v="141"/>
          <ac:cxnSpMkLst>
            <pc:docMk/>
            <pc:sldMk cId="3742258592" sldId="336"/>
            <ac:cxnSpMk id="18" creationId="{003D1B9C-63C0-DAB4-F4DB-6A5C369F6ED1}"/>
          </ac:cxnSpMkLst>
        </pc:cxnChg>
      </pc:sldChg>
      <pc:sldChg chg="delSp modSp mod modClrScheme delDesignElem chgLayout">
        <pc:chgData name="A Howarth" userId="S::ahowarth.darley@ycatschools.co.uk::3a11aff8-6093-472d-b6b9-096521046516" providerId="AD" clId="Web-{E4628674-CF6C-1D3C-0996-B45DF5CDFA98}" dt="2025-11-04T08:55:06.134" v="141"/>
        <pc:sldMkLst>
          <pc:docMk/>
          <pc:sldMk cId="1504811437" sldId="337"/>
        </pc:sldMkLst>
        <pc:spChg chg="mod ord">
          <ac:chgData name="A Howarth" userId="S::ahowarth.darley@ycatschools.co.uk::3a11aff8-6093-472d-b6b9-096521046516" providerId="AD" clId="Web-{E4628674-CF6C-1D3C-0996-B45DF5CDFA98}" dt="2025-11-04T08:55:06.134" v="141"/>
          <ac:spMkLst>
            <pc:docMk/>
            <pc:sldMk cId="1504811437" sldId="337"/>
            <ac:spMk id="4" creationId="{8089AD48-0788-5C67-CC7D-D2FD70578C2B}"/>
          </ac:spMkLst>
        </pc:spChg>
        <pc:spChg chg="mod ord">
          <ac:chgData name="A Howarth" userId="S::ahowarth.darley@ycatschools.co.uk::3a11aff8-6093-472d-b6b9-096521046516" providerId="AD" clId="Web-{E4628674-CF6C-1D3C-0996-B45DF5CDFA98}" dt="2025-11-04T08:55:06.134" v="141"/>
          <ac:spMkLst>
            <pc:docMk/>
            <pc:sldMk cId="1504811437" sldId="337"/>
            <ac:spMk id="6" creationId="{1C993B63-7536-7A9A-2436-76A8C93D1E64}"/>
          </ac:spMkLst>
        </pc:spChg>
        <pc:spChg chg="del">
          <ac:chgData name="A Howarth" userId="S::ahowarth.darley@ycatschools.co.uk::3a11aff8-6093-472d-b6b9-096521046516" providerId="AD" clId="Web-{E4628674-CF6C-1D3C-0996-B45DF5CDFA98}" dt="2025-11-04T08:55:06.134" v="141"/>
          <ac:spMkLst>
            <pc:docMk/>
            <pc:sldMk cId="1504811437" sldId="337"/>
            <ac:spMk id="8" creationId="{452CB577-4216-2215-76DC-16340AEC8DF3}"/>
          </ac:spMkLst>
        </pc:spChg>
        <pc:spChg chg="del">
          <ac:chgData name="A Howarth" userId="S::ahowarth.darley@ycatschools.co.uk::3a11aff8-6093-472d-b6b9-096521046516" providerId="AD" clId="Web-{E4628674-CF6C-1D3C-0996-B45DF5CDFA98}" dt="2025-11-04T08:55:06.134" v="141"/>
          <ac:spMkLst>
            <pc:docMk/>
            <pc:sldMk cId="1504811437" sldId="337"/>
            <ac:spMk id="10" creationId="{B8BD452B-F88B-20DF-0529-73F099C6A5CF}"/>
          </ac:spMkLst>
        </pc:spChg>
        <pc:spChg chg="del">
          <ac:chgData name="A Howarth" userId="S::ahowarth.darley@ycatschools.co.uk::3a11aff8-6093-472d-b6b9-096521046516" providerId="AD" clId="Web-{E4628674-CF6C-1D3C-0996-B45DF5CDFA98}" dt="2025-11-04T08:55:06.134" v="141"/>
          <ac:spMkLst>
            <pc:docMk/>
            <pc:sldMk cId="1504811437" sldId="337"/>
            <ac:spMk id="12" creationId="{1BAC0B8B-BC3B-EFDD-7D96-FF7DF04ED992}"/>
          </ac:spMkLst>
        </pc:spChg>
        <pc:spChg chg="del">
          <ac:chgData name="A Howarth" userId="S::ahowarth.darley@ycatschools.co.uk::3a11aff8-6093-472d-b6b9-096521046516" providerId="AD" clId="Web-{E4628674-CF6C-1D3C-0996-B45DF5CDFA98}" dt="2025-11-04T08:55:06.134" v="141"/>
          <ac:spMkLst>
            <pc:docMk/>
            <pc:sldMk cId="1504811437" sldId="337"/>
            <ac:spMk id="14" creationId="{8A526F92-CE9B-5443-849D-93B659060EBE}"/>
          </ac:spMkLst>
        </pc:spChg>
        <pc:spChg chg="del">
          <ac:chgData name="A Howarth" userId="S::ahowarth.darley@ycatschools.co.uk::3a11aff8-6093-472d-b6b9-096521046516" providerId="AD" clId="Web-{E4628674-CF6C-1D3C-0996-B45DF5CDFA98}" dt="2025-11-04T08:55:06.134" v="141"/>
          <ac:spMkLst>
            <pc:docMk/>
            <pc:sldMk cId="1504811437" sldId="337"/>
            <ac:spMk id="16" creationId="{3FA8964B-9A34-3E1D-DA5E-2259322B78C6}"/>
          </ac:spMkLst>
        </pc:spChg>
        <pc:spChg chg="del">
          <ac:chgData name="A Howarth" userId="S::ahowarth.darley@ycatschools.co.uk::3a11aff8-6093-472d-b6b9-096521046516" providerId="AD" clId="Web-{E4628674-CF6C-1D3C-0996-B45DF5CDFA98}" dt="2025-11-04T08:55:06.134" v="141"/>
          <ac:spMkLst>
            <pc:docMk/>
            <pc:sldMk cId="1504811437" sldId="337"/>
            <ac:spMk id="20" creationId="{63C20286-7319-7BA8-D306-7495664E00AB}"/>
          </ac:spMkLst>
        </pc:spChg>
        <pc:spChg chg="del">
          <ac:chgData name="A Howarth" userId="S::ahowarth.darley@ycatschools.co.uk::3a11aff8-6093-472d-b6b9-096521046516" providerId="AD" clId="Web-{E4628674-CF6C-1D3C-0996-B45DF5CDFA98}" dt="2025-11-04T08:55:06.134" v="141"/>
          <ac:spMkLst>
            <pc:docMk/>
            <pc:sldMk cId="1504811437" sldId="337"/>
            <ac:spMk id="22" creationId="{4726BE2B-5A5E-F7A8-BD66-78BF12845177}"/>
          </ac:spMkLst>
        </pc:spChg>
        <pc:spChg chg="del">
          <ac:chgData name="A Howarth" userId="S::ahowarth.darley@ycatschools.co.uk::3a11aff8-6093-472d-b6b9-096521046516" providerId="AD" clId="Web-{E4628674-CF6C-1D3C-0996-B45DF5CDFA98}" dt="2025-11-04T08:55:06.134" v="141"/>
          <ac:spMkLst>
            <pc:docMk/>
            <pc:sldMk cId="1504811437" sldId="337"/>
            <ac:spMk id="24" creationId="{F7C5B30D-94E0-BB35-BDB3-18434AD36001}"/>
          </ac:spMkLst>
        </pc:spChg>
      </pc:sldChg>
      <pc:sldChg chg="delSp modSp mod modClrScheme delDesignElem chgLayout">
        <pc:chgData name="A Howarth" userId="S::ahowarth.darley@ycatschools.co.uk::3a11aff8-6093-472d-b6b9-096521046516" providerId="AD" clId="Web-{E4628674-CF6C-1D3C-0996-B45DF5CDFA98}" dt="2025-11-04T08:55:06.134" v="141"/>
        <pc:sldMkLst>
          <pc:docMk/>
          <pc:sldMk cId="1933970890" sldId="338"/>
        </pc:sldMkLst>
        <pc:spChg chg="mod ord">
          <ac:chgData name="A Howarth" userId="S::ahowarth.darley@ycatschools.co.uk::3a11aff8-6093-472d-b6b9-096521046516" providerId="AD" clId="Web-{E4628674-CF6C-1D3C-0996-B45DF5CDFA98}" dt="2025-11-04T08:55:06.134" v="141"/>
          <ac:spMkLst>
            <pc:docMk/>
            <pc:sldMk cId="1933970890" sldId="338"/>
            <ac:spMk id="4" creationId="{E65F4B33-AAA4-4E0E-45F1-68C5CABF0F51}"/>
          </ac:spMkLst>
        </pc:spChg>
        <pc:spChg chg="del">
          <ac:chgData name="A Howarth" userId="S::ahowarth.darley@ycatschools.co.uk::3a11aff8-6093-472d-b6b9-096521046516" providerId="AD" clId="Web-{E4628674-CF6C-1D3C-0996-B45DF5CDFA98}" dt="2025-11-04T08:55:06.134" v="141"/>
          <ac:spMkLst>
            <pc:docMk/>
            <pc:sldMk cId="1933970890" sldId="338"/>
            <ac:spMk id="8" creationId="{159B14AC-A0B3-DA0B-63A1-77398E712314}"/>
          </ac:spMkLst>
        </pc:spChg>
        <pc:spChg chg="del">
          <ac:chgData name="A Howarth" userId="S::ahowarth.darley@ycatschools.co.uk::3a11aff8-6093-472d-b6b9-096521046516" providerId="AD" clId="Web-{E4628674-CF6C-1D3C-0996-B45DF5CDFA98}" dt="2025-11-04T08:55:06.134" v="141"/>
          <ac:spMkLst>
            <pc:docMk/>
            <pc:sldMk cId="1933970890" sldId="338"/>
            <ac:spMk id="10" creationId="{BBB9B453-7C4A-F6FF-D295-7AE30710E1C1}"/>
          </ac:spMkLst>
        </pc:spChg>
        <pc:spChg chg="del">
          <ac:chgData name="A Howarth" userId="S::ahowarth.darley@ycatschools.co.uk::3a11aff8-6093-472d-b6b9-096521046516" providerId="AD" clId="Web-{E4628674-CF6C-1D3C-0996-B45DF5CDFA98}" dt="2025-11-04T08:55:06.134" v="141"/>
          <ac:spMkLst>
            <pc:docMk/>
            <pc:sldMk cId="1933970890" sldId="338"/>
            <ac:spMk id="12" creationId="{D2166F64-CF17-D7D2-7A1C-4CE46CD09326}"/>
          </ac:spMkLst>
        </pc:spChg>
        <pc:spChg chg="del">
          <ac:chgData name="A Howarth" userId="S::ahowarth.darley@ycatschools.co.uk::3a11aff8-6093-472d-b6b9-096521046516" providerId="AD" clId="Web-{E4628674-CF6C-1D3C-0996-B45DF5CDFA98}" dt="2025-11-04T08:55:06.134" v="141"/>
          <ac:spMkLst>
            <pc:docMk/>
            <pc:sldMk cId="1933970890" sldId="338"/>
            <ac:spMk id="14" creationId="{BEFBA517-8583-E06B-EB15-4D31E40D3452}"/>
          </ac:spMkLst>
        </pc:spChg>
        <pc:spChg chg="del">
          <ac:chgData name="A Howarth" userId="S::ahowarth.darley@ycatschools.co.uk::3a11aff8-6093-472d-b6b9-096521046516" providerId="AD" clId="Web-{E4628674-CF6C-1D3C-0996-B45DF5CDFA98}" dt="2025-11-04T08:55:06.134" v="141"/>
          <ac:spMkLst>
            <pc:docMk/>
            <pc:sldMk cId="1933970890" sldId="338"/>
            <ac:spMk id="16" creationId="{F65C59F2-DDA2-35AB-E706-6A67FC20E7BD}"/>
          </ac:spMkLst>
        </pc:spChg>
        <pc:spChg chg="del">
          <ac:chgData name="A Howarth" userId="S::ahowarth.darley@ycatschools.co.uk::3a11aff8-6093-472d-b6b9-096521046516" providerId="AD" clId="Web-{E4628674-CF6C-1D3C-0996-B45DF5CDFA98}" dt="2025-11-04T08:55:06.134" v="141"/>
          <ac:spMkLst>
            <pc:docMk/>
            <pc:sldMk cId="1933970890" sldId="338"/>
            <ac:spMk id="20" creationId="{BF76AE12-CE43-020D-FD14-124D85F4A9CC}"/>
          </ac:spMkLst>
        </pc:spChg>
        <pc:spChg chg="del">
          <ac:chgData name="A Howarth" userId="S::ahowarth.darley@ycatschools.co.uk::3a11aff8-6093-472d-b6b9-096521046516" providerId="AD" clId="Web-{E4628674-CF6C-1D3C-0996-B45DF5CDFA98}" dt="2025-11-04T08:55:06.134" v="141"/>
          <ac:spMkLst>
            <pc:docMk/>
            <pc:sldMk cId="1933970890" sldId="338"/>
            <ac:spMk id="22" creationId="{A2D4C080-0A59-E512-FB12-757E4D13AF22}"/>
          </ac:spMkLst>
        </pc:spChg>
        <pc:spChg chg="del">
          <ac:chgData name="A Howarth" userId="S::ahowarth.darley@ycatschools.co.uk::3a11aff8-6093-472d-b6b9-096521046516" providerId="AD" clId="Web-{E4628674-CF6C-1D3C-0996-B45DF5CDFA98}" dt="2025-11-04T08:55:06.134" v="141"/>
          <ac:spMkLst>
            <pc:docMk/>
            <pc:sldMk cId="1933970890" sldId="338"/>
            <ac:spMk id="24" creationId="{58A486D6-9038-1692-C658-032F37092A80}"/>
          </ac:spMkLst>
        </pc:spChg>
        <pc:picChg chg="mod ord">
          <ac:chgData name="A Howarth" userId="S::ahowarth.darley@ycatschools.co.uk::3a11aff8-6093-472d-b6b9-096521046516" providerId="AD" clId="Web-{E4628674-CF6C-1D3C-0996-B45DF5CDFA98}" dt="2025-11-04T08:55:06.134" v="141"/>
          <ac:picMkLst>
            <pc:docMk/>
            <pc:sldMk cId="1933970890" sldId="338"/>
            <ac:picMk id="5" creationId="{EBB8EEBA-46B6-A26C-3C4B-6DC13071718F}"/>
          </ac:picMkLst>
        </pc:picChg>
      </pc:sldChg>
      <pc:sldChg chg="delSp modSp mod modClrScheme delDesignElem chgLayout">
        <pc:chgData name="A Howarth" userId="S::ahowarth.darley@ycatschools.co.uk::3a11aff8-6093-472d-b6b9-096521046516" providerId="AD" clId="Web-{E4628674-CF6C-1D3C-0996-B45DF5CDFA98}" dt="2025-11-04T08:55:06.134" v="141"/>
        <pc:sldMkLst>
          <pc:docMk/>
          <pc:sldMk cId="3911001362" sldId="339"/>
        </pc:sldMkLst>
        <pc:spChg chg="mod ord">
          <ac:chgData name="A Howarth" userId="S::ahowarth.darley@ycatschools.co.uk::3a11aff8-6093-472d-b6b9-096521046516" providerId="AD" clId="Web-{E4628674-CF6C-1D3C-0996-B45DF5CDFA98}" dt="2025-11-04T08:55:06.134" v="141"/>
          <ac:spMkLst>
            <pc:docMk/>
            <pc:sldMk cId="3911001362" sldId="339"/>
            <ac:spMk id="4" creationId="{0E9A743A-0613-7578-492E-373190977F70}"/>
          </ac:spMkLst>
        </pc:spChg>
        <pc:spChg chg="del">
          <ac:chgData name="A Howarth" userId="S::ahowarth.darley@ycatschools.co.uk::3a11aff8-6093-472d-b6b9-096521046516" providerId="AD" clId="Web-{E4628674-CF6C-1D3C-0996-B45DF5CDFA98}" dt="2025-11-04T08:55:06.134" v="141"/>
          <ac:spMkLst>
            <pc:docMk/>
            <pc:sldMk cId="3911001362" sldId="339"/>
            <ac:spMk id="8" creationId="{7CEBE3F8-3B8A-1AC6-BAC6-7DFBB5EB6B14}"/>
          </ac:spMkLst>
        </pc:spChg>
        <pc:spChg chg="del">
          <ac:chgData name="A Howarth" userId="S::ahowarth.darley@ycatschools.co.uk::3a11aff8-6093-472d-b6b9-096521046516" providerId="AD" clId="Web-{E4628674-CF6C-1D3C-0996-B45DF5CDFA98}" dt="2025-11-04T08:55:06.134" v="141"/>
          <ac:spMkLst>
            <pc:docMk/>
            <pc:sldMk cId="3911001362" sldId="339"/>
            <ac:spMk id="10" creationId="{57704A09-6F90-9974-863A-AD4A35305D79}"/>
          </ac:spMkLst>
        </pc:spChg>
        <pc:spChg chg="del">
          <ac:chgData name="A Howarth" userId="S::ahowarth.darley@ycatschools.co.uk::3a11aff8-6093-472d-b6b9-096521046516" providerId="AD" clId="Web-{E4628674-CF6C-1D3C-0996-B45DF5CDFA98}" dt="2025-11-04T08:55:06.134" v="141"/>
          <ac:spMkLst>
            <pc:docMk/>
            <pc:sldMk cId="3911001362" sldId="339"/>
            <ac:spMk id="12" creationId="{08EAEE3A-953E-25C2-E3C5-821B3851EBBA}"/>
          </ac:spMkLst>
        </pc:spChg>
        <pc:spChg chg="del">
          <ac:chgData name="A Howarth" userId="S::ahowarth.darley@ycatschools.co.uk::3a11aff8-6093-472d-b6b9-096521046516" providerId="AD" clId="Web-{E4628674-CF6C-1D3C-0996-B45DF5CDFA98}" dt="2025-11-04T08:55:06.134" v="141"/>
          <ac:spMkLst>
            <pc:docMk/>
            <pc:sldMk cId="3911001362" sldId="339"/>
            <ac:spMk id="14" creationId="{381C2FDF-6537-C96C-ABC9-01C3B91F92FE}"/>
          </ac:spMkLst>
        </pc:spChg>
        <pc:spChg chg="del">
          <ac:chgData name="A Howarth" userId="S::ahowarth.darley@ycatschools.co.uk::3a11aff8-6093-472d-b6b9-096521046516" providerId="AD" clId="Web-{E4628674-CF6C-1D3C-0996-B45DF5CDFA98}" dt="2025-11-04T08:55:06.134" v="141"/>
          <ac:spMkLst>
            <pc:docMk/>
            <pc:sldMk cId="3911001362" sldId="339"/>
            <ac:spMk id="16" creationId="{9A98627B-E810-F6C8-231E-1A7FEE178CAF}"/>
          </ac:spMkLst>
        </pc:spChg>
        <pc:spChg chg="del">
          <ac:chgData name="A Howarth" userId="S::ahowarth.darley@ycatschools.co.uk::3a11aff8-6093-472d-b6b9-096521046516" providerId="AD" clId="Web-{E4628674-CF6C-1D3C-0996-B45DF5CDFA98}" dt="2025-11-04T08:55:06.134" v="141"/>
          <ac:spMkLst>
            <pc:docMk/>
            <pc:sldMk cId="3911001362" sldId="339"/>
            <ac:spMk id="20" creationId="{6895757E-0098-4DC6-3110-4B5FC944740F}"/>
          </ac:spMkLst>
        </pc:spChg>
        <pc:spChg chg="del">
          <ac:chgData name="A Howarth" userId="S::ahowarth.darley@ycatschools.co.uk::3a11aff8-6093-472d-b6b9-096521046516" providerId="AD" clId="Web-{E4628674-CF6C-1D3C-0996-B45DF5CDFA98}" dt="2025-11-04T08:55:06.134" v="141"/>
          <ac:spMkLst>
            <pc:docMk/>
            <pc:sldMk cId="3911001362" sldId="339"/>
            <ac:spMk id="22" creationId="{D47BCA99-693D-AA13-1B95-F252FEACE7DB}"/>
          </ac:spMkLst>
        </pc:spChg>
        <pc:spChg chg="del">
          <ac:chgData name="A Howarth" userId="S::ahowarth.darley@ycatschools.co.uk::3a11aff8-6093-472d-b6b9-096521046516" providerId="AD" clId="Web-{E4628674-CF6C-1D3C-0996-B45DF5CDFA98}" dt="2025-11-04T08:55:06.134" v="141"/>
          <ac:spMkLst>
            <pc:docMk/>
            <pc:sldMk cId="3911001362" sldId="339"/>
            <ac:spMk id="24" creationId="{AE4BA8A2-0A35-4D8E-7122-1478642CF13E}"/>
          </ac:spMkLst>
        </pc:spChg>
        <pc:cxnChg chg="del">
          <ac:chgData name="A Howarth" userId="S::ahowarth.darley@ycatschools.co.uk::3a11aff8-6093-472d-b6b9-096521046516" providerId="AD" clId="Web-{E4628674-CF6C-1D3C-0996-B45DF5CDFA98}" dt="2025-11-04T08:55:06.134" v="141"/>
          <ac:cxnSpMkLst>
            <pc:docMk/>
            <pc:sldMk cId="3911001362" sldId="339"/>
            <ac:cxnSpMk id="18" creationId="{ACC0A1D8-50B8-A5B6-9133-A7166626E88A}"/>
          </ac:cxnSpMkLst>
        </pc:cxnChg>
      </pc:sldChg>
      <pc:sldChg chg="delSp modSp mod modClrScheme delDesignElem chgLayout">
        <pc:chgData name="A Howarth" userId="S::ahowarth.darley@ycatschools.co.uk::3a11aff8-6093-472d-b6b9-096521046516" providerId="AD" clId="Web-{E4628674-CF6C-1D3C-0996-B45DF5CDFA98}" dt="2025-11-04T08:55:06.134" v="141"/>
        <pc:sldMkLst>
          <pc:docMk/>
          <pc:sldMk cId="1094549241" sldId="340"/>
        </pc:sldMkLst>
        <pc:spChg chg="del">
          <ac:chgData name="A Howarth" userId="S::ahowarth.darley@ycatschools.co.uk::3a11aff8-6093-472d-b6b9-096521046516" providerId="AD" clId="Web-{E4628674-CF6C-1D3C-0996-B45DF5CDFA98}" dt="2025-11-04T08:55:06.134" v="141"/>
          <ac:spMkLst>
            <pc:docMk/>
            <pc:sldMk cId="1094549241" sldId="340"/>
            <ac:spMk id="8" creationId="{0E97419F-3B2C-3FA1-5C9E-A5FF679E22E1}"/>
          </ac:spMkLst>
        </pc:spChg>
        <pc:spChg chg="del">
          <ac:chgData name="A Howarth" userId="S::ahowarth.darley@ycatschools.co.uk::3a11aff8-6093-472d-b6b9-096521046516" providerId="AD" clId="Web-{E4628674-CF6C-1D3C-0996-B45DF5CDFA98}" dt="2025-11-04T08:55:06.134" v="141"/>
          <ac:spMkLst>
            <pc:docMk/>
            <pc:sldMk cId="1094549241" sldId="340"/>
            <ac:spMk id="10" creationId="{F75ED88A-3947-9B2F-5C08-27825827E8C8}"/>
          </ac:spMkLst>
        </pc:spChg>
        <pc:spChg chg="del">
          <ac:chgData name="A Howarth" userId="S::ahowarth.darley@ycatschools.co.uk::3a11aff8-6093-472d-b6b9-096521046516" providerId="AD" clId="Web-{E4628674-CF6C-1D3C-0996-B45DF5CDFA98}" dt="2025-11-04T08:55:06.134" v="141"/>
          <ac:spMkLst>
            <pc:docMk/>
            <pc:sldMk cId="1094549241" sldId="340"/>
            <ac:spMk id="12" creationId="{5C596784-E91F-A6C9-B363-2246715B1F38}"/>
          </ac:spMkLst>
        </pc:spChg>
        <pc:spChg chg="del">
          <ac:chgData name="A Howarth" userId="S::ahowarth.darley@ycatschools.co.uk::3a11aff8-6093-472d-b6b9-096521046516" providerId="AD" clId="Web-{E4628674-CF6C-1D3C-0996-B45DF5CDFA98}" dt="2025-11-04T08:55:06.134" v="141"/>
          <ac:spMkLst>
            <pc:docMk/>
            <pc:sldMk cId="1094549241" sldId="340"/>
            <ac:spMk id="14" creationId="{8CDB39BA-257F-B9F8-5705-A1A74C2C74DE}"/>
          </ac:spMkLst>
        </pc:spChg>
        <pc:spChg chg="del">
          <ac:chgData name="A Howarth" userId="S::ahowarth.darley@ycatschools.co.uk::3a11aff8-6093-472d-b6b9-096521046516" providerId="AD" clId="Web-{E4628674-CF6C-1D3C-0996-B45DF5CDFA98}" dt="2025-11-04T08:55:06.134" v="141"/>
          <ac:spMkLst>
            <pc:docMk/>
            <pc:sldMk cId="1094549241" sldId="340"/>
            <ac:spMk id="16" creationId="{11099803-B0D5-AA27-000F-EDCFCE4A21BE}"/>
          </ac:spMkLst>
        </pc:spChg>
        <pc:spChg chg="del">
          <ac:chgData name="A Howarth" userId="S::ahowarth.darley@ycatschools.co.uk::3a11aff8-6093-472d-b6b9-096521046516" providerId="AD" clId="Web-{E4628674-CF6C-1D3C-0996-B45DF5CDFA98}" dt="2025-11-04T08:55:06.134" v="141"/>
          <ac:spMkLst>
            <pc:docMk/>
            <pc:sldMk cId="1094549241" sldId="340"/>
            <ac:spMk id="20" creationId="{C6D7A29E-3C96-3008-1956-29A2D41F0487}"/>
          </ac:spMkLst>
        </pc:spChg>
        <pc:spChg chg="del">
          <ac:chgData name="A Howarth" userId="S::ahowarth.darley@ycatschools.co.uk::3a11aff8-6093-472d-b6b9-096521046516" providerId="AD" clId="Web-{E4628674-CF6C-1D3C-0996-B45DF5CDFA98}" dt="2025-11-04T08:55:06.134" v="141"/>
          <ac:spMkLst>
            <pc:docMk/>
            <pc:sldMk cId="1094549241" sldId="340"/>
            <ac:spMk id="22" creationId="{BC455996-5119-65C1-CE5C-D473E28E37A9}"/>
          </ac:spMkLst>
        </pc:spChg>
        <pc:spChg chg="del">
          <ac:chgData name="A Howarth" userId="S::ahowarth.darley@ycatschools.co.uk::3a11aff8-6093-472d-b6b9-096521046516" providerId="AD" clId="Web-{E4628674-CF6C-1D3C-0996-B45DF5CDFA98}" dt="2025-11-04T08:55:06.134" v="141"/>
          <ac:spMkLst>
            <pc:docMk/>
            <pc:sldMk cId="1094549241" sldId="340"/>
            <ac:spMk id="24" creationId="{CAD614C0-BFB3-1245-F006-BE0F2BB40F0F}"/>
          </ac:spMkLst>
        </pc:spChg>
        <pc:picChg chg="mod ord">
          <ac:chgData name="A Howarth" userId="S::ahowarth.darley@ycatschools.co.uk::3a11aff8-6093-472d-b6b9-096521046516" providerId="AD" clId="Web-{E4628674-CF6C-1D3C-0996-B45DF5CDFA98}" dt="2025-11-04T08:55:06.134" v="141"/>
          <ac:picMkLst>
            <pc:docMk/>
            <pc:sldMk cId="1094549241" sldId="340"/>
            <ac:picMk id="4" creationId="{B835ABD0-629B-06D9-CCAE-4B7E24AAC916}"/>
          </ac:picMkLst>
        </pc:picChg>
        <pc:cxnChg chg="del">
          <ac:chgData name="A Howarth" userId="S::ahowarth.darley@ycatschools.co.uk::3a11aff8-6093-472d-b6b9-096521046516" providerId="AD" clId="Web-{E4628674-CF6C-1D3C-0996-B45DF5CDFA98}" dt="2025-11-04T08:55:06.134" v="141"/>
          <ac:cxnSpMkLst>
            <pc:docMk/>
            <pc:sldMk cId="1094549241" sldId="340"/>
            <ac:cxnSpMk id="18" creationId="{592A59C0-9D90-5999-21B1-923A0AD0DD30}"/>
          </ac:cxnSpMkLst>
        </pc:cxnChg>
      </pc:sldChg>
      <pc:sldChg chg="delSp modSp mod modClrScheme delDesignElem chgLayout">
        <pc:chgData name="A Howarth" userId="S::ahowarth.darley@ycatschools.co.uk::3a11aff8-6093-472d-b6b9-096521046516" providerId="AD" clId="Web-{E4628674-CF6C-1D3C-0996-B45DF5CDFA98}" dt="2025-11-04T08:55:06.134" v="141"/>
        <pc:sldMkLst>
          <pc:docMk/>
          <pc:sldMk cId="453339157" sldId="341"/>
        </pc:sldMkLst>
        <pc:spChg chg="mod ord">
          <ac:chgData name="A Howarth" userId="S::ahowarth.darley@ycatschools.co.uk::3a11aff8-6093-472d-b6b9-096521046516" providerId="AD" clId="Web-{E4628674-CF6C-1D3C-0996-B45DF5CDFA98}" dt="2025-11-04T08:55:06.134" v="141"/>
          <ac:spMkLst>
            <pc:docMk/>
            <pc:sldMk cId="453339157" sldId="341"/>
            <ac:spMk id="4" creationId="{99C934A7-262D-DA5D-7576-867C939AE25B}"/>
          </ac:spMkLst>
        </pc:spChg>
        <pc:spChg chg="mod ord">
          <ac:chgData name="A Howarth" userId="S::ahowarth.darley@ycatschools.co.uk::3a11aff8-6093-472d-b6b9-096521046516" providerId="AD" clId="Web-{E4628674-CF6C-1D3C-0996-B45DF5CDFA98}" dt="2025-11-04T08:55:06.134" v="141"/>
          <ac:spMkLst>
            <pc:docMk/>
            <pc:sldMk cId="453339157" sldId="341"/>
            <ac:spMk id="5" creationId="{704268C4-5837-DB33-9A45-879E67CEF532}"/>
          </ac:spMkLst>
        </pc:spChg>
        <pc:spChg chg="del">
          <ac:chgData name="A Howarth" userId="S::ahowarth.darley@ycatschools.co.uk::3a11aff8-6093-472d-b6b9-096521046516" providerId="AD" clId="Web-{E4628674-CF6C-1D3C-0996-B45DF5CDFA98}" dt="2025-11-04T08:55:06.134" v="141"/>
          <ac:spMkLst>
            <pc:docMk/>
            <pc:sldMk cId="453339157" sldId="341"/>
            <ac:spMk id="8" creationId="{A5526048-2D35-3EB1-5C44-A22CE5802F7D}"/>
          </ac:spMkLst>
        </pc:spChg>
        <pc:spChg chg="del">
          <ac:chgData name="A Howarth" userId="S::ahowarth.darley@ycatschools.co.uk::3a11aff8-6093-472d-b6b9-096521046516" providerId="AD" clId="Web-{E4628674-CF6C-1D3C-0996-B45DF5CDFA98}" dt="2025-11-04T08:55:06.134" v="141"/>
          <ac:spMkLst>
            <pc:docMk/>
            <pc:sldMk cId="453339157" sldId="341"/>
            <ac:spMk id="10" creationId="{D89B8ED0-6E58-BCAC-596D-9308FB5099F8}"/>
          </ac:spMkLst>
        </pc:spChg>
        <pc:spChg chg="del">
          <ac:chgData name="A Howarth" userId="S::ahowarth.darley@ycatschools.co.uk::3a11aff8-6093-472d-b6b9-096521046516" providerId="AD" clId="Web-{E4628674-CF6C-1D3C-0996-B45DF5CDFA98}" dt="2025-11-04T08:55:06.134" v="141"/>
          <ac:spMkLst>
            <pc:docMk/>
            <pc:sldMk cId="453339157" sldId="341"/>
            <ac:spMk id="12" creationId="{639915CA-B7A4-C5FC-9099-D93F2B49170A}"/>
          </ac:spMkLst>
        </pc:spChg>
        <pc:spChg chg="del">
          <ac:chgData name="A Howarth" userId="S::ahowarth.darley@ycatschools.co.uk::3a11aff8-6093-472d-b6b9-096521046516" providerId="AD" clId="Web-{E4628674-CF6C-1D3C-0996-B45DF5CDFA98}" dt="2025-11-04T08:55:06.134" v="141"/>
          <ac:spMkLst>
            <pc:docMk/>
            <pc:sldMk cId="453339157" sldId="341"/>
            <ac:spMk id="14" creationId="{CF7576D9-90C9-099F-4C57-13ECF624D460}"/>
          </ac:spMkLst>
        </pc:spChg>
        <pc:spChg chg="del">
          <ac:chgData name="A Howarth" userId="S::ahowarth.darley@ycatschools.co.uk::3a11aff8-6093-472d-b6b9-096521046516" providerId="AD" clId="Web-{E4628674-CF6C-1D3C-0996-B45DF5CDFA98}" dt="2025-11-04T08:55:06.134" v="141"/>
          <ac:spMkLst>
            <pc:docMk/>
            <pc:sldMk cId="453339157" sldId="341"/>
            <ac:spMk id="16" creationId="{6CC8DF41-E558-E168-AC64-DC09DA876833}"/>
          </ac:spMkLst>
        </pc:spChg>
        <pc:spChg chg="del">
          <ac:chgData name="A Howarth" userId="S::ahowarth.darley@ycatschools.co.uk::3a11aff8-6093-472d-b6b9-096521046516" providerId="AD" clId="Web-{E4628674-CF6C-1D3C-0996-B45DF5CDFA98}" dt="2025-11-04T08:55:06.134" v="141"/>
          <ac:spMkLst>
            <pc:docMk/>
            <pc:sldMk cId="453339157" sldId="341"/>
            <ac:spMk id="20" creationId="{09F8D4DC-8662-69A1-5F3C-7F100E67E370}"/>
          </ac:spMkLst>
        </pc:spChg>
        <pc:spChg chg="del">
          <ac:chgData name="A Howarth" userId="S::ahowarth.darley@ycatschools.co.uk::3a11aff8-6093-472d-b6b9-096521046516" providerId="AD" clId="Web-{E4628674-CF6C-1D3C-0996-B45DF5CDFA98}" dt="2025-11-04T08:55:06.134" v="141"/>
          <ac:spMkLst>
            <pc:docMk/>
            <pc:sldMk cId="453339157" sldId="341"/>
            <ac:spMk id="22" creationId="{A4956C1C-86AB-E98B-EA90-6BAE2DA29EB5}"/>
          </ac:spMkLst>
        </pc:spChg>
        <pc:spChg chg="del">
          <ac:chgData name="A Howarth" userId="S::ahowarth.darley@ycatschools.co.uk::3a11aff8-6093-472d-b6b9-096521046516" providerId="AD" clId="Web-{E4628674-CF6C-1D3C-0996-B45DF5CDFA98}" dt="2025-11-04T08:55:06.134" v="141"/>
          <ac:spMkLst>
            <pc:docMk/>
            <pc:sldMk cId="453339157" sldId="341"/>
            <ac:spMk id="24" creationId="{C9CED63A-1EE0-9AFC-F6A3-5CA41934732D}"/>
          </ac:spMkLst>
        </pc:spChg>
      </pc:sldChg>
      <pc:sldChg chg="delSp modSp mod modClrScheme delDesignElem chgLayout">
        <pc:chgData name="A Howarth" userId="S::ahowarth.darley@ycatschools.co.uk::3a11aff8-6093-472d-b6b9-096521046516" providerId="AD" clId="Web-{E4628674-CF6C-1D3C-0996-B45DF5CDFA98}" dt="2025-11-04T08:55:06.134" v="141"/>
        <pc:sldMkLst>
          <pc:docMk/>
          <pc:sldMk cId="3046755071" sldId="342"/>
        </pc:sldMkLst>
        <pc:spChg chg="mod ord">
          <ac:chgData name="A Howarth" userId="S::ahowarth.darley@ycatschools.co.uk::3a11aff8-6093-472d-b6b9-096521046516" providerId="AD" clId="Web-{E4628674-CF6C-1D3C-0996-B45DF5CDFA98}" dt="2025-11-04T08:55:06.134" v="141"/>
          <ac:spMkLst>
            <pc:docMk/>
            <pc:sldMk cId="3046755071" sldId="342"/>
            <ac:spMk id="2" creationId="{BA0A8781-90BB-63B6-E304-1849BDC0D38B}"/>
          </ac:spMkLst>
        </pc:spChg>
        <pc:spChg chg="mod ord">
          <ac:chgData name="A Howarth" userId="S::ahowarth.darley@ycatschools.co.uk::3a11aff8-6093-472d-b6b9-096521046516" providerId="AD" clId="Web-{E4628674-CF6C-1D3C-0996-B45DF5CDFA98}" dt="2025-11-04T08:55:06.134" v="141"/>
          <ac:spMkLst>
            <pc:docMk/>
            <pc:sldMk cId="3046755071" sldId="342"/>
            <ac:spMk id="4" creationId="{37B04F97-6BED-C389-65A1-34D483643A5E}"/>
          </ac:spMkLst>
        </pc:spChg>
        <pc:spChg chg="del">
          <ac:chgData name="A Howarth" userId="S::ahowarth.darley@ycatschools.co.uk::3a11aff8-6093-472d-b6b9-096521046516" providerId="AD" clId="Web-{E4628674-CF6C-1D3C-0996-B45DF5CDFA98}" dt="2025-11-04T08:55:06.134" v="141"/>
          <ac:spMkLst>
            <pc:docMk/>
            <pc:sldMk cId="3046755071" sldId="342"/>
            <ac:spMk id="8" creationId="{147062F9-AF0B-A403-5B42-9A81C8319FCF}"/>
          </ac:spMkLst>
        </pc:spChg>
        <pc:spChg chg="del">
          <ac:chgData name="A Howarth" userId="S::ahowarth.darley@ycatschools.co.uk::3a11aff8-6093-472d-b6b9-096521046516" providerId="AD" clId="Web-{E4628674-CF6C-1D3C-0996-B45DF5CDFA98}" dt="2025-11-04T08:55:06.134" v="141"/>
          <ac:spMkLst>
            <pc:docMk/>
            <pc:sldMk cId="3046755071" sldId="342"/>
            <ac:spMk id="10" creationId="{5A708E4B-41D3-E80B-7417-D3D71B11EF16}"/>
          </ac:spMkLst>
        </pc:spChg>
        <pc:spChg chg="del">
          <ac:chgData name="A Howarth" userId="S::ahowarth.darley@ycatschools.co.uk::3a11aff8-6093-472d-b6b9-096521046516" providerId="AD" clId="Web-{E4628674-CF6C-1D3C-0996-B45DF5CDFA98}" dt="2025-11-04T08:55:06.134" v="141"/>
          <ac:spMkLst>
            <pc:docMk/>
            <pc:sldMk cId="3046755071" sldId="342"/>
            <ac:spMk id="12" creationId="{48585274-210C-D2C8-342B-7E730AC9FC08}"/>
          </ac:spMkLst>
        </pc:spChg>
        <pc:spChg chg="del">
          <ac:chgData name="A Howarth" userId="S::ahowarth.darley@ycatschools.co.uk::3a11aff8-6093-472d-b6b9-096521046516" providerId="AD" clId="Web-{E4628674-CF6C-1D3C-0996-B45DF5CDFA98}" dt="2025-11-04T08:55:06.134" v="141"/>
          <ac:spMkLst>
            <pc:docMk/>
            <pc:sldMk cId="3046755071" sldId="342"/>
            <ac:spMk id="14" creationId="{FC74FF3B-470C-9931-C80F-21FB7A08689C}"/>
          </ac:spMkLst>
        </pc:spChg>
        <pc:spChg chg="del">
          <ac:chgData name="A Howarth" userId="S::ahowarth.darley@ycatschools.co.uk::3a11aff8-6093-472d-b6b9-096521046516" providerId="AD" clId="Web-{E4628674-CF6C-1D3C-0996-B45DF5CDFA98}" dt="2025-11-04T08:55:06.134" v="141"/>
          <ac:spMkLst>
            <pc:docMk/>
            <pc:sldMk cId="3046755071" sldId="342"/>
            <ac:spMk id="16" creationId="{91A757EC-C6C2-6CF0-1BC4-186C988B24D5}"/>
          </ac:spMkLst>
        </pc:spChg>
        <pc:spChg chg="del">
          <ac:chgData name="A Howarth" userId="S::ahowarth.darley@ycatschools.co.uk::3a11aff8-6093-472d-b6b9-096521046516" providerId="AD" clId="Web-{E4628674-CF6C-1D3C-0996-B45DF5CDFA98}" dt="2025-11-04T08:55:06.134" v="141"/>
          <ac:spMkLst>
            <pc:docMk/>
            <pc:sldMk cId="3046755071" sldId="342"/>
            <ac:spMk id="20" creationId="{5672373B-CF98-0E9B-976B-5A8E7EE7E3D6}"/>
          </ac:spMkLst>
        </pc:spChg>
        <pc:spChg chg="del">
          <ac:chgData name="A Howarth" userId="S::ahowarth.darley@ycatschools.co.uk::3a11aff8-6093-472d-b6b9-096521046516" providerId="AD" clId="Web-{E4628674-CF6C-1D3C-0996-B45DF5CDFA98}" dt="2025-11-04T08:55:06.134" v="141"/>
          <ac:spMkLst>
            <pc:docMk/>
            <pc:sldMk cId="3046755071" sldId="342"/>
            <ac:spMk id="22" creationId="{37370D4B-7111-8397-469A-BB9EF0BE18F7}"/>
          </ac:spMkLst>
        </pc:spChg>
        <pc:spChg chg="del">
          <ac:chgData name="A Howarth" userId="S::ahowarth.darley@ycatschools.co.uk::3a11aff8-6093-472d-b6b9-096521046516" providerId="AD" clId="Web-{E4628674-CF6C-1D3C-0996-B45DF5CDFA98}" dt="2025-11-04T08:55:06.134" v="141"/>
          <ac:spMkLst>
            <pc:docMk/>
            <pc:sldMk cId="3046755071" sldId="342"/>
            <ac:spMk id="24" creationId="{BE7DABA0-B638-8786-A12F-7CAEC7F58879}"/>
          </ac:spMkLst>
        </pc:spChg>
      </pc:sldChg>
      <pc:sldChg chg="delSp modSp mod modClrScheme delDesignElem chgLayout">
        <pc:chgData name="A Howarth" userId="S::ahowarth.darley@ycatschools.co.uk::3a11aff8-6093-472d-b6b9-096521046516" providerId="AD" clId="Web-{E4628674-CF6C-1D3C-0996-B45DF5CDFA98}" dt="2025-11-04T08:55:06.134" v="141"/>
        <pc:sldMkLst>
          <pc:docMk/>
          <pc:sldMk cId="526620670" sldId="343"/>
        </pc:sldMkLst>
        <pc:spChg chg="mod ord">
          <ac:chgData name="A Howarth" userId="S::ahowarth.darley@ycatschools.co.uk::3a11aff8-6093-472d-b6b9-096521046516" providerId="AD" clId="Web-{E4628674-CF6C-1D3C-0996-B45DF5CDFA98}" dt="2025-11-04T08:55:06.134" v="141"/>
          <ac:spMkLst>
            <pc:docMk/>
            <pc:sldMk cId="526620670" sldId="343"/>
            <ac:spMk id="2" creationId="{0EBB8167-5408-019A-7934-A795AF8D08EB}"/>
          </ac:spMkLst>
        </pc:spChg>
        <pc:spChg chg="del">
          <ac:chgData name="A Howarth" userId="S::ahowarth.darley@ycatschools.co.uk::3a11aff8-6093-472d-b6b9-096521046516" providerId="AD" clId="Web-{E4628674-CF6C-1D3C-0996-B45DF5CDFA98}" dt="2025-11-04T08:55:06.134" v="141"/>
          <ac:spMkLst>
            <pc:docMk/>
            <pc:sldMk cId="526620670" sldId="343"/>
            <ac:spMk id="8" creationId="{48F55159-E809-F87F-49BC-31C41FF2382E}"/>
          </ac:spMkLst>
        </pc:spChg>
        <pc:spChg chg="del">
          <ac:chgData name="A Howarth" userId="S::ahowarth.darley@ycatschools.co.uk::3a11aff8-6093-472d-b6b9-096521046516" providerId="AD" clId="Web-{E4628674-CF6C-1D3C-0996-B45DF5CDFA98}" dt="2025-11-04T08:55:06.134" v="141"/>
          <ac:spMkLst>
            <pc:docMk/>
            <pc:sldMk cId="526620670" sldId="343"/>
            <ac:spMk id="10" creationId="{FDCC328F-D3A2-8E8E-A497-86FA848B0313}"/>
          </ac:spMkLst>
        </pc:spChg>
        <pc:spChg chg="del">
          <ac:chgData name="A Howarth" userId="S::ahowarth.darley@ycatschools.co.uk::3a11aff8-6093-472d-b6b9-096521046516" providerId="AD" clId="Web-{E4628674-CF6C-1D3C-0996-B45DF5CDFA98}" dt="2025-11-04T08:55:06.134" v="141"/>
          <ac:spMkLst>
            <pc:docMk/>
            <pc:sldMk cId="526620670" sldId="343"/>
            <ac:spMk id="12" creationId="{2BADEBB1-8699-E184-1E53-12EEFE4CFC01}"/>
          </ac:spMkLst>
        </pc:spChg>
        <pc:spChg chg="del">
          <ac:chgData name="A Howarth" userId="S::ahowarth.darley@ycatschools.co.uk::3a11aff8-6093-472d-b6b9-096521046516" providerId="AD" clId="Web-{E4628674-CF6C-1D3C-0996-B45DF5CDFA98}" dt="2025-11-04T08:55:06.134" v="141"/>
          <ac:spMkLst>
            <pc:docMk/>
            <pc:sldMk cId="526620670" sldId="343"/>
            <ac:spMk id="14" creationId="{4214B18F-FC6E-5DCF-64EB-F9FE713AA1FD}"/>
          </ac:spMkLst>
        </pc:spChg>
        <pc:spChg chg="del">
          <ac:chgData name="A Howarth" userId="S::ahowarth.darley@ycatschools.co.uk::3a11aff8-6093-472d-b6b9-096521046516" providerId="AD" clId="Web-{E4628674-CF6C-1D3C-0996-B45DF5CDFA98}" dt="2025-11-04T08:55:06.134" v="141"/>
          <ac:spMkLst>
            <pc:docMk/>
            <pc:sldMk cId="526620670" sldId="343"/>
            <ac:spMk id="16" creationId="{1812C676-6BB9-C94C-E00E-F56B0057F612}"/>
          </ac:spMkLst>
        </pc:spChg>
        <pc:spChg chg="del">
          <ac:chgData name="A Howarth" userId="S::ahowarth.darley@ycatschools.co.uk::3a11aff8-6093-472d-b6b9-096521046516" providerId="AD" clId="Web-{E4628674-CF6C-1D3C-0996-B45DF5CDFA98}" dt="2025-11-04T08:55:06.134" v="141"/>
          <ac:spMkLst>
            <pc:docMk/>
            <pc:sldMk cId="526620670" sldId="343"/>
            <ac:spMk id="20" creationId="{773583F9-B897-612E-F157-B565E091F0B8}"/>
          </ac:spMkLst>
        </pc:spChg>
        <pc:spChg chg="del">
          <ac:chgData name="A Howarth" userId="S::ahowarth.darley@ycatschools.co.uk::3a11aff8-6093-472d-b6b9-096521046516" providerId="AD" clId="Web-{E4628674-CF6C-1D3C-0996-B45DF5CDFA98}" dt="2025-11-04T08:55:06.134" v="141"/>
          <ac:spMkLst>
            <pc:docMk/>
            <pc:sldMk cId="526620670" sldId="343"/>
            <ac:spMk id="22" creationId="{8BC8F691-FCCC-E8D3-1CEE-F629CC314803}"/>
          </ac:spMkLst>
        </pc:spChg>
        <pc:spChg chg="del">
          <ac:chgData name="A Howarth" userId="S::ahowarth.darley@ycatschools.co.uk::3a11aff8-6093-472d-b6b9-096521046516" providerId="AD" clId="Web-{E4628674-CF6C-1D3C-0996-B45DF5CDFA98}" dt="2025-11-04T08:55:06.134" v="141"/>
          <ac:spMkLst>
            <pc:docMk/>
            <pc:sldMk cId="526620670" sldId="343"/>
            <ac:spMk id="24" creationId="{EFDD4AB6-F231-88BC-A710-E16216FE04D6}"/>
          </ac:spMkLst>
        </pc:spChg>
        <pc:picChg chg="mod ord">
          <ac:chgData name="A Howarth" userId="S::ahowarth.darley@ycatschools.co.uk::3a11aff8-6093-472d-b6b9-096521046516" providerId="AD" clId="Web-{E4628674-CF6C-1D3C-0996-B45DF5CDFA98}" dt="2025-11-04T08:55:06.134" v="141"/>
          <ac:picMkLst>
            <pc:docMk/>
            <pc:sldMk cId="526620670" sldId="343"/>
            <ac:picMk id="7" creationId="{CAD859B3-8F84-9E79-71B9-9AE70CFC3A5E}"/>
          </ac:picMkLst>
        </pc:picChg>
      </pc:sldChg>
      <pc:sldChg chg="delSp modSp mod modClrScheme delDesignElem chgLayout">
        <pc:chgData name="A Howarth" userId="S::ahowarth.darley@ycatschools.co.uk::3a11aff8-6093-472d-b6b9-096521046516" providerId="AD" clId="Web-{E4628674-CF6C-1D3C-0996-B45DF5CDFA98}" dt="2025-11-04T08:55:06.134" v="141"/>
        <pc:sldMkLst>
          <pc:docMk/>
          <pc:sldMk cId="624681506" sldId="344"/>
        </pc:sldMkLst>
        <pc:spChg chg="mod ord">
          <ac:chgData name="A Howarth" userId="S::ahowarth.darley@ycatschools.co.uk::3a11aff8-6093-472d-b6b9-096521046516" providerId="AD" clId="Web-{E4628674-CF6C-1D3C-0996-B45DF5CDFA98}" dt="2025-11-04T08:55:06.134" v="141"/>
          <ac:spMkLst>
            <pc:docMk/>
            <pc:sldMk cId="624681506" sldId="344"/>
            <ac:spMk id="2" creationId="{13D18A62-52A0-A6D3-5507-02E32DB520C8}"/>
          </ac:spMkLst>
        </pc:spChg>
        <pc:spChg chg="del">
          <ac:chgData name="A Howarth" userId="S::ahowarth.darley@ycatschools.co.uk::3a11aff8-6093-472d-b6b9-096521046516" providerId="AD" clId="Web-{E4628674-CF6C-1D3C-0996-B45DF5CDFA98}" dt="2025-11-04T08:55:06.134" v="141"/>
          <ac:spMkLst>
            <pc:docMk/>
            <pc:sldMk cId="624681506" sldId="344"/>
            <ac:spMk id="8" creationId="{E60A172A-15AA-86F2-BC18-D2F6B4621DFA}"/>
          </ac:spMkLst>
        </pc:spChg>
        <pc:spChg chg="del">
          <ac:chgData name="A Howarth" userId="S::ahowarth.darley@ycatschools.co.uk::3a11aff8-6093-472d-b6b9-096521046516" providerId="AD" clId="Web-{E4628674-CF6C-1D3C-0996-B45DF5CDFA98}" dt="2025-11-04T08:55:06.134" v="141"/>
          <ac:spMkLst>
            <pc:docMk/>
            <pc:sldMk cId="624681506" sldId="344"/>
            <ac:spMk id="10" creationId="{9F388EE4-F27C-7821-20FB-F21812321253}"/>
          </ac:spMkLst>
        </pc:spChg>
        <pc:spChg chg="del">
          <ac:chgData name="A Howarth" userId="S::ahowarth.darley@ycatschools.co.uk::3a11aff8-6093-472d-b6b9-096521046516" providerId="AD" clId="Web-{E4628674-CF6C-1D3C-0996-B45DF5CDFA98}" dt="2025-11-04T08:55:06.134" v="141"/>
          <ac:spMkLst>
            <pc:docMk/>
            <pc:sldMk cId="624681506" sldId="344"/>
            <ac:spMk id="12" creationId="{BD5734BD-66E5-6A88-F566-E223C581E2C6}"/>
          </ac:spMkLst>
        </pc:spChg>
        <pc:spChg chg="del">
          <ac:chgData name="A Howarth" userId="S::ahowarth.darley@ycatschools.co.uk::3a11aff8-6093-472d-b6b9-096521046516" providerId="AD" clId="Web-{E4628674-CF6C-1D3C-0996-B45DF5CDFA98}" dt="2025-11-04T08:55:06.134" v="141"/>
          <ac:spMkLst>
            <pc:docMk/>
            <pc:sldMk cId="624681506" sldId="344"/>
            <ac:spMk id="14" creationId="{39B48EFE-1B6E-5032-C7F4-62FC7D904A06}"/>
          </ac:spMkLst>
        </pc:spChg>
        <pc:spChg chg="del">
          <ac:chgData name="A Howarth" userId="S::ahowarth.darley@ycatschools.co.uk::3a11aff8-6093-472d-b6b9-096521046516" providerId="AD" clId="Web-{E4628674-CF6C-1D3C-0996-B45DF5CDFA98}" dt="2025-11-04T08:55:06.134" v="141"/>
          <ac:spMkLst>
            <pc:docMk/>
            <pc:sldMk cId="624681506" sldId="344"/>
            <ac:spMk id="16" creationId="{B3A563DD-2151-B24B-AD98-B456F8195471}"/>
          </ac:spMkLst>
        </pc:spChg>
        <pc:spChg chg="del">
          <ac:chgData name="A Howarth" userId="S::ahowarth.darley@ycatschools.co.uk::3a11aff8-6093-472d-b6b9-096521046516" providerId="AD" clId="Web-{E4628674-CF6C-1D3C-0996-B45DF5CDFA98}" dt="2025-11-04T08:55:06.134" v="141"/>
          <ac:spMkLst>
            <pc:docMk/>
            <pc:sldMk cId="624681506" sldId="344"/>
            <ac:spMk id="20" creationId="{606E5D62-1EC5-C940-1F48-736BC88BE7BA}"/>
          </ac:spMkLst>
        </pc:spChg>
        <pc:spChg chg="del">
          <ac:chgData name="A Howarth" userId="S::ahowarth.darley@ycatschools.co.uk::3a11aff8-6093-472d-b6b9-096521046516" providerId="AD" clId="Web-{E4628674-CF6C-1D3C-0996-B45DF5CDFA98}" dt="2025-11-04T08:55:06.134" v="141"/>
          <ac:spMkLst>
            <pc:docMk/>
            <pc:sldMk cId="624681506" sldId="344"/>
            <ac:spMk id="22" creationId="{E453740B-177F-631C-C0A4-2E866E3F437E}"/>
          </ac:spMkLst>
        </pc:spChg>
        <pc:spChg chg="del">
          <ac:chgData name="A Howarth" userId="S::ahowarth.darley@ycatschools.co.uk::3a11aff8-6093-472d-b6b9-096521046516" providerId="AD" clId="Web-{E4628674-CF6C-1D3C-0996-B45DF5CDFA98}" dt="2025-11-04T08:55:06.134" v="141"/>
          <ac:spMkLst>
            <pc:docMk/>
            <pc:sldMk cId="624681506" sldId="344"/>
            <ac:spMk id="24" creationId="{FE081330-CB6D-A8DF-CB07-04C16C4217AE}"/>
          </ac:spMkLst>
        </pc:spChg>
        <pc:picChg chg="mod ord">
          <ac:chgData name="A Howarth" userId="S::ahowarth.darley@ycatschools.co.uk::3a11aff8-6093-472d-b6b9-096521046516" providerId="AD" clId="Web-{E4628674-CF6C-1D3C-0996-B45DF5CDFA98}" dt="2025-11-04T08:55:06.134" v="141"/>
          <ac:picMkLst>
            <pc:docMk/>
            <pc:sldMk cId="624681506" sldId="344"/>
            <ac:picMk id="6" creationId="{523A1B6C-2551-CD4F-6FD3-472A6ECE6ED0}"/>
          </ac:picMkLst>
        </pc:picChg>
      </pc:sldChg>
      <pc:sldChg chg="delSp modSp mod modClrScheme delDesignElem chgLayout">
        <pc:chgData name="A Howarth" userId="S::ahowarth.darley@ycatschools.co.uk::3a11aff8-6093-472d-b6b9-096521046516" providerId="AD" clId="Web-{E4628674-CF6C-1D3C-0996-B45DF5CDFA98}" dt="2025-11-04T08:55:06.134" v="141"/>
        <pc:sldMkLst>
          <pc:docMk/>
          <pc:sldMk cId="1325363985" sldId="345"/>
        </pc:sldMkLst>
        <pc:spChg chg="mod ord">
          <ac:chgData name="A Howarth" userId="S::ahowarth.darley@ycatschools.co.uk::3a11aff8-6093-472d-b6b9-096521046516" providerId="AD" clId="Web-{E4628674-CF6C-1D3C-0996-B45DF5CDFA98}" dt="2025-11-04T08:55:06.134" v="141"/>
          <ac:spMkLst>
            <pc:docMk/>
            <pc:sldMk cId="1325363985" sldId="345"/>
            <ac:spMk id="2" creationId="{647CB211-DF4A-C190-7D88-55715EE56A8A}"/>
          </ac:spMkLst>
        </pc:spChg>
        <pc:spChg chg="del">
          <ac:chgData name="A Howarth" userId="S::ahowarth.darley@ycatschools.co.uk::3a11aff8-6093-472d-b6b9-096521046516" providerId="AD" clId="Web-{E4628674-CF6C-1D3C-0996-B45DF5CDFA98}" dt="2025-11-04T08:55:06.134" v="141"/>
          <ac:spMkLst>
            <pc:docMk/>
            <pc:sldMk cId="1325363985" sldId="345"/>
            <ac:spMk id="8" creationId="{FDE75F51-BACC-F5EA-8E04-E07B707CC235}"/>
          </ac:spMkLst>
        </pc:spChg>
        <pc:spChg chg="del">
          <ac:chgData name="A Howarth" userId="S::ahowarth.darley@ycatschools.co.uk::3a11aff8-6093-472d-b6b9-096521046516" providerId="AD" clId="Web-{E4628674-CF6C-1D3C-0996-B45DF5CDFA98}" dt="2025-11-04T08:55:06.134" v="141"/>
          <ac:spMkLst>
            <pc:docMk/>
            <pc:sldMk cId="1325363985" sldId="345"/>
            <ac:spMk id="10" creationId="{93A0328A-D1C2-D34F-46B8-D6E57B170F87}"/>
          </ac:spMkLst>
        </pc:spChg>
        <pc:spChg chg="del">
          <ac:chgData name="A Howarth" userId="S::ahowarth.darley@ycatschools.co.uk::3a11aff8-6093-472d-b6b9-096521046516" providerId="AD" clId="Web-{E4628674-CF6C-1D3C-0996-B45DF5CDFA98}" dt="2025-11-04T08:55:06.134" v="141"/>
          <ac:spMkLst>
            <pc:docMk/>
            <pc:sldMk cId="1325363985" sldId="345"/>
            <ac:spMk id="12" creationId="{84DFBC5A-1930-027A-1056-082C4F12F4EB}"/>
          </ac:spMkLst>
        </pc:spChg>
        <pc:spChg chg="del">
          <ac:chgData name="A Howarth" userId="S::ahowarth.darley@ycatschools.co.uk::3a11aff8-6093-472d-b6b9-096521046516" providerId="AD" clId="Web-{E4628674-CF6C-1D3C-0996-B45DF5CDFA98}" dt="2025-11-04T08:55:06.134" v="141"/>
          <ac:spMkLst>
            <pc:docMk/>
            <pc:sldMk cId="1325363985" sldId="345"/>
            <ac:spMk id="14" creationId="{9E6EFAFC-C0C7-9FA2-5BE3-BE13CF48FF0E}"/>
          </ac:spMkLst>
        </pc:spChg>
        <pc:spChg chg="del">
          <ac:chgData name="A Howarth" userId="S::ahowarth.darley@ycatschools.co.uk::3a11aff8-6093-472d-b6b9-096521046516" providerId="AD" clId="Web-{E4628674-CF6C-1D3C-0996-B45DF5CDFA98}" dt="2025-11-04T08:55:06.134" v="141"/>
          <ac:spMkLst>
            <pc:docMk/>
            <pc:sldMk cId="1325363985" sldId="345"/>
            <ac:spMk id="16" creationId="{1ABE24A1-3D7B-F894-DC8B-0C1AF9CBC5B7}"/>
          </ac:spMkLst>
        </pc:spChg>
        <pc:spChg chg="del">
          <ac:chgData name="A Howarth" userId="S::ahowarth.darley@ycatschools.co.uk::3a11aff8-6093-472d-b6b9-096521046516" providerId="AD" clId="Web-{E4628674-CF6C-1D3C-0996-B45DF5CDFA98}" dt="2025-11-04T08:55:06.134" v="141"/>
          <ac:spMkLst>
            <pc:docMk/>
            <pc:sldMk cId="1325363985" sldId="345"/>
            <ac:spMk id="20" creationId="{E11B3EEA-C19C-31F0-239E-A54A7680848D}"/>
          </ac:spMkLst>
        </pc:spChg>
        <pc:spChg chg="del">
          <ac:chgData name="A Howarth" userId="S::ahowarth.darley@ycatschools.co.uk::3a11aff8-6093-472d-b6b9-096521046516" providerId="AD" clId="Web-{E4628674-CF6C-1D3C-0996-B45DF5CDFA98}" dt="2025-11-04T08:55:06.134" v="141"/>
          <ac:spMkLst>
            <pc:docMk/>
            <pc:sldMk cId="1325363985" sldId="345"/>
            <ac:spMk id="22" creationId="{F73ED2A5-B70E-5F91-D81E-4FAC36D12BE2}"/>
          </ac:spMkLst>
        </pc:spChg>
        <pc:spChg chg="del">
          <ac:chgData name="A Howarth" userId="S::ahowarth.darley@ycatschools.co.uk::3a11aff8-6093-472d-b6b9-096521046516" providerId="AD" clId="Web-{E4628674-CF6C-1D3C-0996-B45DF5CDFA98}" dt="2025-11-04T08:55:06.134" v="141"/>
          <ac:spMkLst>
            <pc:docMk/>
            <pc:sldMk cId="1325363985" sldId="345"/>
            <ac:spMk id="24" creationId="{A1C62EA6-092F-C3EB-8A10-1AAECDF47765}"/>
          </ac:spMkLst>
        </pc:spChg>
        <pc:picChg chg="mod ord">
          <ac:chgData name="A Howarth" userId="S::ahowarth.darley@ycatschools.co.uk::3a11aff8-6093-472d-b6b9-096521046516" providerId="AD" clId="Web-{E4628674-CF6C-1D3C-0996-B45DF5CDFA98}" dt="2025-11-04T08:55:06.134" v="141"/>
          <ac:picMkLst>
            <pc:docMk/>
            <pc:sldMk cId="1325363985" sldId="345"/>
            <ac:picMk id="5" creationId="{F497CBF3-0467-F817-F68A-6E7B11DE99D3}"/>
          </ac:picMkLst>
        </pc:picChg>
      </pc:sldChg>
      <pc:sldChg chg="delSp modSp mod modClrScheme delDesignElem chgLayout">
        <pc:chgData name="A Howarth" userId="S::ahowarth.darley@ycatschools.co.uk::3a11aff8-6093-472d-b6b9-096521046516" providerId="AD" clId="Web-{E4628674-CF6C-1D3C-0996-B45DF5CDFA98}" dt="2025-11-04T08:55:06.134" v="141"/>
        <pc:sldMkLst>
          <pc:docMk/>
          <pc:sldMk cId="2800148249" sldId="346"/>
        </pc:sldMkLst>
        <pc:spChg chg="mod ord">
          <ac:chgData name="A Howarth" userId="S::ahowarth.darley@ycatschools.co.uk::3a11aff8-6093-472d-b6b9-096521046516" providerId="AD" clId="Web-{E4628674-CF6C-1D3C-0996-B45DF5CDFA98}" dt="2025-11-04T08:55:06.134" v="141"/>
          <ac:spMkLst>
            <pc:docMk/>
            <pc:sldMk cId="2800148249" sldId="346"/>
            <ac:spMk id="2" creationId="{EFB02A88-CB9C-3FC6-D73F-4D1475BA5967}"/>
          </ac:spMkLst>
        </pc:spChg>
        <pc:spChg chg="del">
          <ac:chgData name="A Howarth" userId="S::ahowarth.darley@ycatschools.co.uk::3a11aff8-6093-472d-b6b9-096521046516" providerId="AD" clId="Web-{E4628674-CF6C-1D3C-0996-B45DF5CDFA98}" dt="2025-11-04T08:55:06.134" v="141"/>
          <ac:spMkLst>
            <pc:docMk/>
            <pc:sldMk cId="2800148249" sldId="346"/>
            <ac:spMk id="8" creationId="{F54EB15B-C217-0D68-5EB7-006EAEFB0130}"/>
          </ac:spMkLst>
        </pc:spChg>
        <pc:spChg chg="del">
          <ac:chgData name="A Howarth" userId="S::ahowarth.darley@ycatschools.co.uk::3a11aff8-6093-472d-b6b9-096521046516" providerId="AD" clId="Web-{E4628674-CF6C-1D3C-0996-B45DF5CDFA98}" dt="2025-11-04T08:55:06.134" v="141"/>
          <ac:spMkLst>
            <pc:docMk/>
            <pc:sldMk cId="2800148249" sldId="346"/>
            <ac:spMk id="10" creationId="{0E74D908-88EB-9513-421E-01D42041DD19}"/>
          </ac:spMkLst>
        </pc:spChg>
        <pc:spChg chg="del">
          <ac:chgData name="A Howarth" userId="S::ahowarth.darley@ycatschools.co.uk::3a11aff8-6093-472d-b6b9-096521046516" providerId="AD" clId="Web-{E4628674-CF6C-1D3C-0996-B45DF5CDFA98}" dt="2025-11-04T08:55:06.134" v="141"/>
          <ac:spMkLst>
            <pc:docMk/>
            <pc:sldMk cId="2800148249" sldId="346"/>
            <ac:spMk id="12" creationId="{78C28BD9-92B5-15AA-4ED3-C41D85C6C8C3}"/>
          </ac:spMkLst>
        </pc:spChg>
        <pc:spChg chg="del">
          <ac:chgData name="A Howarth" userId="S::ahowarth.darley@ycatschools.co.uk::3a11aff8-6093-472d-b6b9-096521046516" providerId="AD" clId="Web-{E4628674-CF6C-1D3C-0996-B45DF5CDFA98}" dt="2025-11-04T08:55:06.134" v="141"/>
          <ac:spMkLst>
            <pc:docMk/>
            <pc:sldMk cId="2800148249" sldId="346"/>
            <ac:spMk id="14" creationId="{4CBDAC8C-0690-D4BD-A0F2-2315977CF64E}"/>
          </ac:spMkLst>
        </pc:spChg>
        <pc:spChg chg="del">
          <ac:chgData name="A Howarth" userId="S::ahowarth.darley@ycatschools.co.uk::3a11aff8-6093-472d-b6b9-096521046516" providerId="AD" clId="Web-{E4628674-CF6C-1D3C-0996-B45DF5CDFA98}" dt="2025-11-04T08:55:06.134" v="141"/>
          <ac:spMkLst>
            <pc:docMk/>
            <pc:sldMk cId="2800148249" sldId="346"/>
            <ac:spMk id="16" creationId="{2D1468E5-9295-0975-6B4F-B82D2BCE0CBB}"/>
          </ac:spMkLst>
        </pc:spChg>
        <pc:spChg chg="del">
          <ac:chgData name="A Howarth" userId="S::ahowarth.darley@ycatschools.co.uk::3a11aff8-6093-472d-b6b9-096521046516" providerId="AD" clId="Web-{E4628674-CF6C-1D3C-0996-B45DF5CDFA98}" dt="2025-11-04T08:55:06.134" v="141"/>
          <ac:spMkLst>
            <pc:docMk/>
            <pc:sldMk cId="2800148249" sldId="346"/>
            <ac:spMk id="20" creationId="{DB2CC527-BAF1-E049-C63B-1A73B728B08F}"/>
          </ac:spMkLst>
        </pc:spChg>
        <pc:spChg chg="del">
          <ac:chgData name="A Howarth" userId="S::ahowarth.darley@ycatschools.co.uk::3a11aff8-6093-472d-b6b9-096521046516" providerId="AD" clId="Web-{E4628674-CF6C-1D3C-0996-B45DF5CDFA98}" dt="2025-11-04T08:55:06.134" v="141"/>
          <ac:spMkLst>
            <pc:docMk/>
            <pc:sldMk cId="2800148249" sldId="346"/>
            <ac:spMk id="22" creationId="{199FF1E7-9932-072A-F05D-9750910B15FF}"/>
          </ac:spMkLst>
        </pc:spChg>
        <pc:spChg chg="del">
          <ac:chgData name="A Howarth" userId="S::ahowarth.darley@ycatschools.co.uk::3a11aff8-6093-472d-b6b9-096521046516" providerId="AD" clId="Web-{E4628674-CF6C-1D3C-0996-B45DF5CDFA98}" dt="2025-11-04T08:55:06.134" v="141"/>
          <ac:spMkLst>
            <pc:docMk/>
            <pc:sldMk cId="2800148249" sldId="346"/>
            <ac:spMk id="24" creationId="{0DD54CEB-EBDE-7219-AF65-5075BC5C2E8F}"/>
          </ac:spMkLst>
        </pc:spChg>
        <pc:picChg chg="mod ord">
          <ac:chgData name="A Howarth" userId="S::ahowarth.darley@ycatschools.co.uk::3a11aff8-6093-472d-b6b9-096521046516" providerId="AD" clId="Web-{E4628674-CF6C-1D3C-0996-B45DF5CDFA98}" dt="2025-11-04T08:55:06.134" v="141"/>
          <ac:picMkLst>
            <pc:docMk/>
            <pc:sldMk cId="2800148249" sldId="346"/>
            <ac:picMk id="5" creationId="{AA405C17-EB53-CAB2-DBC5-9D6A426499A3}"/>
          </ac:picMkLst>
        </pc:picChg>
      </pc:sldChg>
      <pc:sldChg chg="delSp modSp mod modClrScheme delDesignElem chgLayout">
        <pc:chgData name="A Howarth" userId="S::ahowarth.darley@ycatschools.co.uk::3a11aff8-6093-472d-b6b9-096521046516" providerId="AD" clId="Web-{E4628674-CF6C-1D3C-0996-B45DF5CDFA98}" dt="2025-11-04T08:55:06.134" v="141"/>
        <pc:sldMkLst>
          <pc:docMk/>
          <pc:sldMk cId="441367322" sldId="347"/>
        </pc:sldMkLst>
        <pc:spChg chg="mod ord">
          <ac:chgData name="A Howarth" userId="S::ahowarth.darley@ycatschools.co.uk::3a11aff8-6093-472d-b6b9-096521046516" providerId="AD" clId="Web-{E4628674-CF6C-1D3C-0996-B45DF5CDFA98}" dt="2025-11-04T08:55:06.134" v="141"/>
          <ac:spMkLst>
            <pc:docMk/>
            <pc:sldMk cId="441367322" sldId="347"/>
            <ac:spMk id="2" creationId="{5BEA4C1E-E959-D3C9-E97B-9ACA24F375AA}"/>
          </ac:spMkLst>
        </pc:spChg>
        <pc:spChg chg="del">
          <ac:chgData name="A Howarth" userId="S::ahowarth.darley@ycatschools.co.uk::3a11aff8-6093-472d-b6b9-096521046516" providerId="AD" clId="Web-{E4628674-CF6C-1D3C-0996-B45DF5CDFA98}" dt="2025-11-04T08:55:06.134" v="141"/>
          <ac:spMkLst>
            <pc:docMk/>
            <pc:sldMk cId="441367322" sldId="347"/>
            <ac:spMk id="8" creationId="{A9BA14CF-9AD4-D85F-B1D5-98C188A61185}"/>
          </ac:spMkLst>
        </pc:spChg>
        <pc:spChg chg="del">
          <ac:chgData name="A Howarth" userId="S::ahowarth.darley@ycatschools.co.uk::3a11aff8-6093-472d-b6b9-096521046516" providerId="AD" clId="Web-{E4628674-CF6C-1D3C-0996-B45DF5CDFA98}" dt="2025-11-04T08:55:06.134" v="141"/>
          <ac:spMkLst>
            <pc:docMk/>
            <pc:sldMk cId="441367322" sldId="347"/>
            <ac:spMk id="10" creationId="{3D92A530-8319-4675-1FAE-8D26E4EDFBFD}"/>
          </ac:spMkLst>
        </pc:spChg>
        <pc:spChg chg="del">
          <ac:chgData name="A Howarth" userId="S::ahowarth.darley@ycatschools.co.uk::3a11aff8-6093-472d-b6b9-096521046516" providerId="AD" clId="Web-{E4628674-CF6C-1D3C-0996-B45DF5CDFA98}" dt="2025-11-04T08:55:06.134" v="141"/>
          <ac:spMkLst>
            <pc:docMk/>
            <pc:sldMk cId="441367322" sldId="347"/>
            <ac:spMk id="12" creationId="{6AB3F16D-A2C7-C4E2-996E-B6A54D809F7D}"/>
          </ac:spMkLst>
        </pc:spChg>
        <pc:spChg chg="del">
          <ac:chgData name="A Howarth" userId="S::ahowarth.darley@ycatschools.co.uk::3a11aff8-6093-472d-b6b9-096521046516" providerId="AD" clId="Web-{E4628674-CF6C-1D3C-0996-B45DF5CDFA98}" dt="2025-11-04T08:55:06.134" v="141"/>
          <ac:spMkLst>
            <pc:docMk/>
            <pc:sldMk cId="441367322" sldId="347"/>
            <ac:spMk id="14" creationId="{8C165C0B-0F0F-22C0-8604-EC41F94C7D8A}"/>
          </ac:spMkLst>
        </pc:spChg>
        <pc:spChg chg="del">
          <ac:chgData name="A Howarth" userId="S::ahowarth.darley@ycatschools.co.uk::3a11aff8-6093-472d-b6b9-096521046516" providerId="AD" clId="Web-{E4628674-CF6C-1D3C-0996-B45DF5CDFA98}" dt="2025-11-04T08:55:06.134" v="141"/>
          <ac:spMkLst>
            <pc:docMk/>
            <pc:sldMk cId="441367322" sldId="347"/>
            <ac:spMk id="16" creationId="{9CAE3934-4884-D6F3-85F1-9CA70F366089}"/>
          </ac:spMkLst>
        </pc:spChg>
        <pc:spChg chg="del">
          <ac:chgData name="A Howarth" userId="S::ahowarth.darley@ycatschools.co.uk::3a11aff8-6093-472d-b6b9-096521046516" providerId="AD" clId="Web-{E4628674-CF6C-1D3C-0996-B45DF5CDFA98}" dt="2025-11-04T08:55:06.134" v="141"/>
          <ac:spMkLst>
            <pc:docMk/>
            <pc:sldMk cId="441367322" sldId="347"/>
            <ac:spMk id="20" creationId="{9A648FA5-C091-E867-30F4-C3B4E1A9F254}"/>
          </ac:spMkLst>
        </pc:spChg>
        <pc:spChg chg="del">
          <ac:chgData name="A Howarth" userId="S::ahowarth.darley@ycatschools.co.uk::3a11aff8-6093-472d-b6b9-096521046516" providerId="AD" clId="Web-{E4628674-CF6C-1D3C-0996-B45DF5CDFA98}" dt="2025-11-04T08:55:06.134" v="141"/>
          <ac:spMkLst>
            <pc:docMk/>
            <pc:sldMk cId="441367322" sldId="347"/>
            <ac:spMk id="22" creationId="{3F164A64-BCC9-E6E1-0A0D-6D6C81EC79CB}"/>
          </ac:spMkLst>
        </pc:spChg>
        <pc:spChg chg="del">
          <ac:chgData name="A Howarth" userId="S::ahowarth.darley@ycatschools.co.uk::3a11aff8-6093-472d-b6b9-096521046516" providerId="AD" clId="Web-{E4628674-CF6C-1D3C-0996-B45DF5CDFA98}" dt="2025-11-04T08:55:06.134" v="141"/>
          <ac:spMkLst>
            <pc:docMk/>
            <pc:sldMk cId="441367322" sldId="347"/>
            <ac:spMk id="24" creationId="{7B3805EA-F58F-903D-6F62-309DE642FD6E}"/>
          </ac:spMkLst>
        </pc:spChg>
        <pc:picChg chg="mod ord">
          <ac:chgData name="A Howarth" userId="S::ahowarth.darley@ycatschools.co.uk::3a11aff8-6093-472d-b6b9-096521046516" providerId="AD" clId="Web-{E4628674-CF6C-1D3C-0996-B45DF5CDFA98}" dt="2025-11-04T08:55:06.134" v="141"/>
          <ac:picMkLst>
            <pc:docMk/>
            <pc:sldMk cId="441367322" sldId="347"/>
            <ac:picMk id="5" creationId="{71812381-57E1-6ECD-5337-9FE740F2899C}"/>
          </ac:picMkLst>
        </pc:picChg>
      </pc:sldChg>
      <pc:sldChg chg="delSp modSp mod modClrScheme delDesignElem chgLayout">
        <pc:chgData name="A Howarth" userId="S::ahowarth.darley@ycatschools.co.uk::3a11aff8-6093-472d-b6b9-096521046516" providerId="AD" clId="Web-{E4628674-CF6C-1D3C-0996-B45DF5CDFA98}" dt="2025-11-04T08:55:06.134" v="141"/>
        <pc:sldMkLst>
          <pc:docMk/>
          <pc:sldMk cId="2869990712" sldId="348"/>
        </pc:sldMkLst>
        <pc:spChg chg="mod ord">
          <ac:chgData name="A Howarth" userId="S::ahowarth.darley@ycatschools.co.uk::3a11aff8-6093-472d-b6b9-096521046516" providerId="AD" clId="Web-{E4628674-CF6C-1D3C-0996-B45DF5CDFA98}" dt="2025-11-04T08:55:06.134" v="141"/>
          <ac:spMkLst>
            <pc:docMk/>
            <pc:sldMk cId="2869990712" sldId="348"/>
            <ac:spMk id="2" creationId="{B09EACAC-2F85-FCC6-9D8D-EE526796E2D2}"/>
          </ac:spMkLst>
        </pc:spChg>
        <pc:spChg chg="del">
          <ac:chgData name="A Howarth" userId="S::ahowarth.darley@ycatschools.co.uk::3a11aff8-6093-472d-b6b9-096521046516" providerId="AD" clId="Web-{E4628674-CF6C-1D3C-0996-B45DF5CDFA98}" dt="2025-11-04T08:55:06.134" v="141"/>
          <ac:spMkLst>
            <pc:docMk/>
            <pc:sldMk cId="2869990712" sldId="348"/>
            <ac:spMk id="8" creationId="{08E67A10-98D4-9C7C-0293-47A709F01956}"/>
          </ac:spMkLst>
        </pc:spChg>
        <pc:spChg chg="del">
          <ac:chgData name="A Howarth" userId="S::ahowarth.darley@ycatschools.co.uk::3a11aff8-6093-472d-b6b9-096521046516" providerId="AD" clId="Web-{E4628674-CF6C-1D3C-0996-B45DF5CDFA98}" dt="2025-11-04T08:55:06.134" v="141"/>
          <ac:spMkLst>
            <pc:docMk/>
            <pc:sldMk cId="2869990712" sldId="348"/>
            <ac:spMk id="10" creationId="{9A2E08AF-19E3-8774-5ACB-29FBA667CDF6}"/>
          </ac:spMkLst>
        </pc:spChg>
        <pc:spChg chg="del">
          <ac:chgData name="A Howarth" userId="S::ahowarth.darley@ycatschools.co.uk::3a11aff8-6093-472d-b6b9-096521046516" providerId="AD" clId="Web-{E4628674-CF6C-1D3C-0996-B45DF5CDFA98}" dt="2025-11-04T08:55:06.134" v="141"/>
          <ac:spMkLst>
            <pc:docMk/>
            <pc:sldMk cId="2869990712" sldId="348"/>
            <ac:spMk id="12" creationId="{32ADD832-0E4D-E174-E5B6-A6385C2182CC}"/>
          </ac:spMkLst>
        </pc:spChg>
        <pc:spChg chg="del">
          <ac:chgData name="A Howarth" userId="S::ahowarth.darley@ycatschools.co.uk::3a11aff8-6093-472d-b6b9-096521046516" providerId="AD" clId="Web-{E4628674-CF6C-1D3C-0996-B45DF5CDFA98}" dt="2025-11-04T08:55:06.134" v="141"/>
          <ac:spMkLst>
            <pc:docMk/>
            <pc:sldMk cId="2869990712" sldId="348"/>
            <ac:spMk id="14" creationId="{0977F1D3-F0EE-2BC8-E136-4211A4A79F63}"/>
          </ac:spMkLst>
        </pc:spChg>
        <pc:spChg chg="del">
          <ac:chgData name="A Howarth" userId="S::ahowarth.darley@ycatschools.co.uk::3a11aff8-6093-472d-b6b9-096521046516" providerId="AD" clId="Web-{E4628674-CF6C-1D3C-0996-B45DF5CDFA98}" dt="2025-11-04T08:55:06.134" v="141"/>
          <ac:spMkLst>
            <pc:docMk/>
            <pc:sldMk cId="2869990712" sldId="348"/>
            <ac:spMk id="16" creationId="{574397C8-CA9A-AE1D-9510-CBBE3B62DAF5}"/>
          </ac:spMkLst>
        </pc:spChg>
        <pc:spChg chg="del">
          <ac:chgData name="A Howarth" userId="S::ahowarth.darley@ycatschools.co.uk::3a11aff8-6093-472d-b6b9-096521046516" providerId="AD" clId="Web-{E4628674-CF6C-1D3C-0996-B45DF5CDFA98}" dt="2025-11-04T08:55:06.134" v="141"/>
          <ac:spMkLst>
            <pc:docMk/>
            <pc:sldMk cId="2869990712" sldId="348"/>
            <ac:spMk id="20" creationId="{053CDD5D-0DBC-AAA9-3FD4-E09D21D3EF54}"/>
          </ac:spMkLst>
        </pc:spChg>
        <pc:spChg chg="del">
          <ac:chgData name="A Howarth" userId="S::ahowarth.darley@ycatschools.co.uk::3a11aff8-6093-472d-b6b9-096521046516" providerId="AD" clId="Web-{E4628674-CF6C-1D3C-0996-B45DF5CDFA98}" dt="2025-11-04T08:55:06.134" v="141"/>
          <ac:spMkLst>
            <pc:docMk/>
            <pc:sldMk cId="2869990712" sldId="348"/>
            <ac:spMk id="22" creationId="{D37DCEF7-AE51-247E-FE86-02C0A5FCE6C0}"/>
          </ac:spMkLst>
        </pc:spChg>
        <pc:spChg chg="del">
          <ac:chgData name="A Howarth" userId="S::ahowarth.darley@ycatschools.co.uk::3a11aff8-6093-472d-b6b9-096521046516" providerId="AD" clId="Web-{E4628674-CF6C-1D3C-0996-B45DF5CDFA98}" dt="2025-11-04T08:55:06.134" v="141"/>
          <ac:spMkLst>
            <pc:docMk/>
            <pc:sldMk cId="2869990712" sldId="348"/>
            <ac:spMk id="24" creationId="{957C66D6-F9A2-0F69-22F6-D3F3565A1CFF}"/>
          </ac:spMkLst>
        </pc:spChg>
        <pc:picChg chg="mod ord">
          <ac:chgData name="A Howarth" userId="S::ahowarth.darley@ycatschools.co.uk::3a11aff8-6093-472d-b6b9-096521046516" providerId="AD" clId="Web-{E4628674-CF6C-1D3C-0996-B45DF5CDFA98}" dt="2025-11-04T08:55:06.134" v="141"/>
          <ac:picMkLst>
            <pc:docMk/>
            <pc:sldMk cId="2869990712" sldId="348"/>
            <ac:picMk id="5" creationId="{ED7BA165-45D9-CD5A-1A85-FFC50A004871}"/>
          </ac:picMkLst>
        </pc:picChg>
      </pc:sldChg>
      <pc:sldChg chg="delSp modSp mod modClrScheme delDesignElem chgLayout">
        <pc:chgData name="A Howarth" userId="S::ahowarth.darley@ycatschools.co.uk::3a11aff8-6093-472d-b6b9-096521046516" providerId="AD" clId="Web-{E4628674-CF6C-1D3C-0996-B45DF5CDFA98}" dt="2025-11-04T08:55:06.134" v="141"/>
        <pc:sldMkLst>
          <pc:docMk/>
          <pc:sldMk cId="1377809335" sldId="351"/>
        </pc:sldMkLst>
        <pc:spChg chg="mod ord">
          <ac:chgData name="A Howarth" userId="S::ahowarth.darley@ycatschools.co.uk::3a11aff8-6093-472d-b6b9-096521046516" providerId="AD" clId="Web-{E4628674-CF6C-1D3C-0996-B45DF5CDFA98}" dt="2025-11-04T08:55:06.134" v="141"/>
          <ac:spMkLst>
            <pc:docMk/>
            <pc:sldMk cId="1377809335" sldId="351"/>
            <ac:spMk id="2" creationId="{887EB5E5-502C-1B29-B93E-D35D8AEC4677}"/>
          </ac:spMkLst>
        </pc:spChg>
        <pc:spChg chg="del">
          <ac:chgData name="A Howarth" userId="S::ahowarth.darley@ycatschools.co.uk::3a11aff8-6093-472d-b6b9-096521046516" providerId="AD" clId="Web-{E4628674-CF6C-1D3C-0996-B45DF5CDFA98}" dt="2025-11-04T08:55:06.134" v="141"/>
          <ac:spMkLst>
            <pc:docMk/>
            <pc:sldMk cId="1377809335" sldId="351"/>
            <ac:spMk id="8" creationId="{B27FBD9B-5ADB-3783-3D37-6EE0E4F8266B}"/>
          </ac:spMkLst>
        </pc:spChg>
        <pc:spChg chg="del">
          <ac:chgData name="A Howarth" userId="S::ahowarth.darley@ycatschools.co.uk::3a11aff8-6093-472d-b6b9-096521046516" providerId="AD" clId="Web-{E4628674-CF6C-1D3C-0996-B45DF5CDFA98}" dt="2025-11-04T08:55:06.134" v="141"/>
          <ac:spMkLst>
            <pc:docMk/>
            <pc:sldMk cId="1377809335" sldId="351"/>
            <ac:spMk id="10" creationId="{7E395B74-60EC-C798-4DAF-679A1B4DEA0D}"/>
          </ac:spMkLst>
        </pc:spChg>
        <pc:spChg chg="del">
          <ac:chgData name="A Howarth" userId="S::ahowarth.darley@ycatschools.co.uk::3a11aff8-6093-472d-b6b9-096521046516" providerId="AD" clId="Web-{E4628674-CF6C-1D3C-0996-B45DF5CDFA98}" dt="2025-11-04T08:55:06.134" v="141"/>
          <ac:spMkLst>
            <pc:docMk/>
            <pc:sldMk cId="1377809335" sldId="351"/>
            <ac:spMk id="12" creationId="{128CB7C4-F7AA-01FA-7D19-E83F9F0C43CE}"/>
          </ac:spMkLst>
        </pc:spChg>
        <pc:spChg chg="del">
          <ac:chgData name="A Howarth" userId="S::ahowarth.darley@ycatschools.co.uk::3a11aff8-6093-472d-b6b9-096521046516" providerId="AD" clId="Web-{E4628674-CF6C-1D3C-0996-B45DF5CDFA98}" dt="2025-11-04T08:55:06.134" v="141"/>
          <ac:spMkLst>
            <pc:docMk/>
            <pc:sldMk cId="1377809335" sldId="351"/>
            <ac:spMk id="14" creationId="{95B93FB2-C429-EB45-F992-F659DAC0F11F}"/>
          </ac:spMkLst>
        </pc:spChg>
        <pc:spChg chg="del">
          <ac:chgData name="A Howarth" userId="S::ahowarth.darley@ycatschools.co.uk::3a11aff8-6093-472d-b6b9-096521046516" providerId="AD" clId="Web-{E4628674-CF6C-1D3C-0996-B45DF5CDFA98}" dt="2025-11-04T08:55:06.134" v="141"/>
          <ac:spMkLst>
            <pc:docMk/>
            <pc:sldMk cId="1377809335" sldId="351"/>
            <ac:spMk id="16" creationId="{8C1352F6-CFD3-5EB2-265C-30B69159CFCC}"/>
          </ac:spMkLst>
        </pc:spChg>
        <pc:spChg chg="del">
          <ac:chgData name="A Howarth" userId="S::ahowarth.darley@ycatschools.co.uk::3a11aff8-6093-472d-b6b9-096521046516" providerId="AD" clId="Web-{E4628674-CF6C-1D3C-0996-B45DF5CDFA98}" dt="2025-11-04T08:55:06.134" v="141"/>
          <ac:spMkLst>
            <pc:docMk/>
            <pc:sldMk cId="1377809335" sldId="351"/>
            <ac:spMk id="20" creationId="{0730A724-8B1B-956E-8062-52ACC685F2E2}"/>
          </ac:spMkLst>
        </pc:spChg>
        <pc:spChg chg="del">
          <ac:chgData name="A Howarth" userId="S::ahowarth.darley@ycatschools.co.uk::3a11aff8-6093-472d-b6b9-096521046516" providerId="AD" clId="Web-{E4628674-CF6C-1D3C-0996-B45DF5CDFA98}" dt="2025-11-04T08:55:06.134" v="141"/>
          <ac:spMkLst>
            <pc:docMk/>
            <pc:sldMk cId="1377809335" sldId="351"/>
            <ac:spMk id="22" creationId="{7B8DB7C3-D757-D30F-1A98-70A3BE5CF0AD}"/>
          </ac:spMkLst>
        </pc:spChg>
        <pc:spChg chg="del">
          <ac:chgData name="A Howarth" userId="S::ahowarth.darley@ycatschools.co.uk::3a11aff8-6093-472d-b6b9-096521046516" providerId="AD" clId="Web-{E4628674-CF6C-1D3C-0996-B45DF5CDFA98}" dt="2025-11-04T08:55:06.134" v="141"/>
          <ac:spMkLst>
            <pc:docMk/>
            <pc:sldMk cId="1377809335" sldId="351"/>
            <ac:spMk id="24" creationId="{6C026108-4F4E-904C-7706-225C60FB875C}"/>
          </ac:spMkLst>
        </pc:spChg>
        <pc:picChg chg="mod ord">
          <ac:chgData name="A Howarth" userId="S::ahowarth.darley@ycatschools.co.uk::3a11aff8-6093-472d-b6b9-096521046516" providerId="AD" clId="Web-{E4628674-CF6C-1D3C-0996-B45DF5CDFA98}" dt="2025-11-04T08:55:06.134" v="141"/>
          <ac:picMkLst>
            <pc:docMk/>
            <pc:sldMk cId="1377809335" sldId="351"/>
            <ac:picMk id="11" creationId="{C0CBE69A-CBEC-B4F1-D11F-6F69E24E2092}"/>
          </ac:picMkLst>
        </pc:picChg>
      </pc:sldChg>
      <pc:sldChg chg="delSp modSp mod modClrScheme delDesignElem chgLayout">
        <pc:chgData name="A Howarth" userId="S::ahowarth.darley@ycatschools.co.uk::3a11aff8-6093-472d-b6b9-096521046516" providerId="AD" clId="Web-{E4628674-CF6C-1D3C-0996-B45DF5CDFA98}" dt="2025-11-04T08:55:06.134" v="141"/>
        <pc:sldMkLst>
          <pc:docMk/>
          <pc:sldMk cId="1132250834" sldId="352"/>
        </pc:sldMkLst>
        <pc:spChg chg="mod ord">
          <ac:chgData name="A Howarth" userId="S::ahowarth.darley@ycatschools.co.uk::3a11aff8-6093-472d-b6b9-096521046516" providerId="AD" clId="Web-{E4628674-CF6C-1D3C-0996-B45DF5CDFA98}" dt="2025-11-04T08:55:06.134" v="141"/>
          <ac:spMkLst>
            <pc:docMk/>
            <pc:sldMk cId="1132250834" sldId="352"/>
            <ac:spMk id="2" creationId="{F70C2886-DB00-EB72-02C7-E7649950CD9D}"/>
          </ac:spMkLst>
        </pc:spChg>
        <pc:spChg chg="del">
          <ac:chgData name="A Howarth" userId="S::ahowarth.darley@ycatschools.co.uk::3a11aff8-6093-472d-b6b9-096521046516" providerId="AD" clId="Web-{E4628674-CF6C-1D3C-0996-B45DF5CDFA98}" dt="2025-11-04T08:55:06.134" v="141"/>
          <ac:spMkLst>
            <pc:docMk/>
            <pc:sldMk cId="1132250834" sldId="352"/>
            <ac:spMk id="8" creationId="{D712BC4F-143F-DD79-275B-93DE6B7C3135}"/>
          </ac:spMkLst>
        </pc:spChg>
        <pc:spChg chg="del">
          <ac:chgData name="A Howarth" userId="S::ahowarth.darley@ycatschools.co.uk::3a11aff8-6093-472d-b6b9-096521046516" providerId="AD" clId="Web-{E4628674-CF6C-1D3C-0996-B45DF5CDFA98}" dt="2025-11-04T08:55:06.134" v="141"/>
          <ac:spMkLst>
            <pc:docMk/>
            <pc:sldMk cId="1132250834" sldId="352"/>
            <ac:spMk id="10" creationId="{06D4D844-0D4C-1746-CBB1-B203264F9C4E}"/>
          </ac:spMkLst>
        </pc:spChg>
        <pc:spChg chg="del">
          <ac:chgData name="A Howarth" userId="S::ahowarth.darley@ycatschools.co.uk::3a11aff8-6093-472d-b6b9-096521046516" providerId="AD" clId="Web-{E4628674-CF6C-1D3C-0996-B45DF5CDFA98}" dt="2025-11-04T08:55:06.134" v="141"/>
          <ac:spMkLst>
            <pc:docMk/>
            <pc:sldMk cId="1132250834" sldId="352"/>
            <ac:spMk id="12" creationId="{81935DB9-F377-5577-0A14-3E932FD1B4FA}"/>
          </ac:spMkLst>
        </pc:spChg>
        <pc:spChg chg="del">
          <ac:chgData name="A Howarth" userId="S::ahowarth.darley@ycatschools.co.uk::3a11aff8-6093-472d-b6b9-096521046516" providerId="AD" clId="Web-{E4628674-CF6C-1D3C-0996-B45DF5CDFA98}" dt="2025-11-04T08:55:06.134" v="141"/>
          <ac:spMkLst>
            <pc:docMk/>
            <pc:sldMk cId="1132250834" sldId="352"/>
            <ac:spMk id="14" creationId="{FEC47D7C-9644-EA9B-3A37-BC8E9922AB5E}"/>
          </ac:spMkLst>
        </pc:spChg>
        <pc:spChg chg="del">
          <ac:chgData name="A Howarth" userId="S::ahowarth.darley@ycatschools.co.uk::3a11aff8-6093-472d-b6b9-096521046516" providerId="AD" clId="Web-{E4628674-CF6C-1D3C-0996-B45DF5CDFA98}" dt="2025-11-04T08:55:06.134" v="141"/>
          <ac:spMkLst>
            <pc:docMk/>
            <pc:sldMk cId="1132250834" sldId="352"/>
            <ac:spMk id="16" creationId="{9C140B6F-FD42-59C8-9850-D27485C476F1}"/>
          </ac:spMkLst>
        </pc:spChg>
        <pc:spChg chg="del">
          <ac:chgData name="A Howarth" userId="S::ahowarth.darley@ycatschools.co.uk::3a11aff8-6093-472d-b6b9-096521046516" providerId="AD" clId="Web-{E4628674-CF6C-1D3C-0996-B45DF5CDFA98}" dt="2025-11-04T08:55:06.134" v="141"/>
          <ac:spMkLst>
            <pc:docMk/>
            <pc:sldMk cId="1132250834" sldId="352"/>
            <ac:spMk id="20" creationId="{A368BB47-4B9B-DB7C-030D-9BD23E760D6D}"/>
          </ac:spMkLst>
        </pc:spChg>
        <pc:spChg chg="del">
          <ac:chgData name="A Howarth" userId="S::ahowarth.darley@ycatschools.co.uk::3a11aff8-6093-472d-b6b9-096521046516" providerId="AD" clId="Web-{E4628674-CF6C-1D3C-0996-B45DF5CDFA98}" dt="2025-11-04T08:55:06.134" v="141"/>
          <ac:spMkLst>
            <pc:docMk/>
            <pc:sldMk cId="1132250834" sldId="352"/>
            <ac:spMk id="22" creationId="{6F9C084C-9532-1263-E436-44DE0EF2B846}"/>
          </ac:spMkLst>
        </pc:spChg>
        <pc:spChg chg="del">
          <ac:chgData name="A Howarth" userId="S::ahowarth.darley@ycatschools.co.uk::3a11aff8-6093-472d-b6b9-096521046516" providerId="AD" clId="Web-{E4628674-CF6C-1D3C-0996-B45DF5CDFA98}" dt="2025-11-04T08:55:06.134" v="141"/>
          <ac:spMkLst>
            <pc:docMk/>
            <pc:sldMk cId="1132250834" sldId="352"/>
            <ac:spMk id="24" creationId="{69A43774-A1E4-BFC3-4EF0-2E4A328C2C13}"/>
          </ac:spMkLst>
        </pc:spChg>
        <pc:cxnChg chg="del">
          <ac:chgData name="A Howarth" userId="S::ahowarth.darley@ycatschools.co.uk::3a11aff8-6093-472d-b6b9-096521046516" providerId="AD" clId="Web-{E4628674-CF6C-1D3C-0996-B45DF5CDFA98}" dt="2025-11-04T08:55:06.134" v="141"/>
          <ac:cxnSpMkLst>
            <pc:docMk/>
            <pc:sldMk cId="1132250834" sldId="352"/>
            <ac:cxnSpMk id="18" creationId="{2FEECB98-8C5C-6265-F794-8EA38BE28896}"/>
          </ac:cxnSpMkLst>
        </pc:cxnChg>
      </pc:sldChg>
      <pc:sldChg chg="delSp modSp mod modClrScheme delDesignElem chgLayout">
        <pc:chgData name="A Howarth" userId="S::ahowarth.darley@ycatschools.co.uk::3a11aff8-6093-472d-b6b9-096521046516" providerId="AD" clId="Web-{E4628674-CF6C-1D3C-0996-B45DF5CDFA98}" dt="2025-11-04T08:55:06.134" v="141"/>
        <pc:sldMkLst>
          <pc:docMk/>
          <pc:sldMk cId="2904693214" sldId="353"/>
        </pc:sldMkLst>
        <pc:spChg chg="mod ord">
          <ac:chgData name="A Howarth" userId="S::ahowarth.darley@ycatschools.co.uk::3a11aff8-6093-472d-b6b9-096521046516" providerId="AD" clId="Web-{E4628674-CF6C-1D3C-0996-B45DF5CDFA98}" dt="2025-11-04T08:55:06.134" v="141"/>
          <ac:spMkLst>
            <pc:docMk/>
            <pc:sldMk cId="2904693214" sldId="353"/>
            <ac:spMk id="5" creationId="{FC1DB80F-DB48-0350-D26A-6BFA50101B98}"/>
          </ac:spMkLst>
        </pc:spChg>
        <pc:spChg chg="mod ord">
          <ac:chgData name="A Howarth" userId="S::ahowarth.darley@ycatschools.co.uk::3a11aff8-6093-472d-b6b9-096521046516" providerId="AD" clId="Web-{E4628674-CF6C-1D3C-0996-B45DF5CDFA98}" dt="2025-11-04T08:55:06.134" v="141"/>
          <ac:spMkLst>
            <pc:docMk/>
            <pc:sldMk cId="2904693214" sldId="353"/>
            <ac:spMk id="6" creationId="{FB9AAC29-3473-6AB2-3026-474EEEFE745D}"/>
          </ac:spMkLst>
        </pc:spChg>
        <pc:spChg chg="del">
          <ac:chgData name="A Howarth" userId="S::ahowarth.darley@ycatschools.co.uk::3a11aff8-6093-472d-b6b9-096521046516" providerId="AD" clId="Web-{E4628674-CF6C-1D3C-0996-B45DF5CDFA98}" dt="2025-11-04T08:55:06.134" v="141"/>
          <ac:spMkLst>
            <pc:docMk/>
            <pc:sldMk cId="2904693214" sldId="353"/>
            <ac:spMk id="8" creationId="{C479A37C-44C1-D322-6237-E3ED70E48291}"/>
          </ac:spMkLst>
        </pc:spChg>
        <pc:spChg chg="del">
          <ac:chgData name="A Howarth" userId="S::ahowarth.darley@ycatschools.co.uk::3a11aff8-6093-472d-b6b9-096521046516" providerId="AD" clId="Web-{E4628674-CF6C-1D3C-0996-B45DF5CDFA98}" dt="2025-11-04T08:55:06.134" v="141"/>
          <ac:spMkLst>
            <pc:docMk/>
            <pc:sldMk cId="2904693214" sldId="353"/>
            <ac:spMk id="10" creationId="{CEC270DE-5415-43B9-F59E-CC3810E7536A}"/>
          </ac:spMkLst>
        </pc:spChg>
        <pc:spChg chg="del">
          <ac:chgData name="A Howarth" userId="S::ahowarth.darley@ycatschools.co.uk::3a11aff8-6093-472d-b6b9-096521046516" providerId="AD" clId="Web-{E4628674-CF6C-1D3C-0996-B45DF5CDFA98}" dt="2025-11-04T08:55:06.134" v="141"/>
          <ac:spMkLst>
            <pc:docMk/>
            <pc:sldMk cId="2904693214" sldId="353"/>
            <ac:spMk id="12" creationId="{1F6E3AD0-E24A-3F16-A34A-3D2E4777462B}"/>
          </ac:spMkLst>
        </pc:spChg>
        <pc:spChg chg="del">
          <ac:chgData name="A Howarth" userId="S::ahowarth.darley@ycatschools.co.uk::3a11aff8-6093-472d-b6b9-096521046516" providerId="AD" clId="Web-{E4628674-CF6C-1D3C-0996-B45DF5CDFA98}" dt="2025-11-04T08:55:06.134" v="141"/>
          <ac:spMkLst>
            <pc:docMk/>
            <pc:sldMk cId="2904693214" sldId="353"/>
            <ac:spMk id="14" creationId="{F01CF24B-FCB8-374F-D93B-99B0B4BBAE86}"/>
          </ac:spMkLst>
        </pc:spChg>
        <pc:spChg chg="del">
          <ac:chgData name="A Howarth" userId="S::ahowarth.darley@ycatschools.co.uk::3a11aff8-6093-472d-b6b9-096521046516" providerId="AD" clId="Web-{E4628674-CF6C-1D3C-0996-B45DF5CDFA98}" dt="2025-11-04T08:55:06.134" v="141"/>
          <ac:spMkLst>
            <pc:docMk/>
            <pc:sldMk cId="2904693214" sldId="353"/>
            <ac:spMk id="16" creationId="{A2C59991-6E02-9D93-AD82-8B9E3CE53E6E}"/>
          </ac:spMkLst>
        </pc:spChg>
        <pc:spChg chg="del">
          <ac:chgData name="A Howarth" userId="S::ahowarth.darley@ycatschools.co.uk::3a11aff8-6093-472d-b6b9-096521046516" providerId="AD" clId="Web-{E4628674-CF6C-1D3C-0996-B45DF5CDFA98}" dt="2025-11-04T08:55:06.134" v="141"/>
          <ac:spMkLst>
            <pc:docMk/>
            <pc:sldMk cId="2904693214" sldId="353"/>
            <ac:spMk id="20" creationId="{E65DB1E3-786E-48ED-289F-3D34FEDCA295}"/>
          </ac:spMkLst>
        </pc:spChg>
        <pc:spChg chg="del">
          <ac:chgData name="A Howarth" userId="S::ahowarth.darley@ycatschools.co.uk::3a11aff8-6093-472d-b6b9-096521046516" providerId="AD" clId="Web-{E4628674-CF6C-1D3C-0996-B45DF5CDFA98}" dt="2025-11-04T08:55:06.134" v="141"/>
          <ac:spMkLst>
            <pc:docMk/>
            <pc:sldMk cId="2904693214" sldId="353"/>
            <ac:spMk id="22" creationId="{E130DCB0-DAA4-A255-C3A6-00AA1188BEE6}"/>
          </ac:spMkLst>
        </pc:spChg>
        <pc:spChg chg="del">
          <ac:chgData name="A Howarth" userId="S::ahowarth.darley@ycatschools.co.uk::3a11aff8-6093-472d-b6b9-096521046516" providerId="AD" clId="Web-{E4628674-CF6C-1D3C-0996-B45DF5CDFA98}" dt="2025-11-04T08:55:06.134" v="141"/>
          <ac:spMkLst>
            <pc:docMk/>
            <pc:sldMk cId="2904693214" sldId="353"/>
            <ac:spMk id="24" creationId="{6781FDB1-8D50-3302-1581-F355B6574A44}"/>
          </ac:spMkLst>
        </pc:spChg>
      </pc:sldChg>
      <pc:sldChg chg="delSp new">
        <pc:chgData name="A Howarth" userId="S::ahowarth.darley@ycatschools.co.uk::3a11aff8-6093-472d-b6b9-096521046516" providerId="AD" clId="Web-{E4628674-CF6C-1D3C-0996-B45DF5CDFA98}" dt="2025-11-04T09:04:55.885" v="276"/>
        <pc:sldMkLst>
          <pc:docMk/>
          <pc:sldMk cId="3230804953" sldId="354"/>
        </pc:sldMkLst>
        <pc:spChg chg="del">
          <ac:chgData name="A Howarth" userId="S::ahowarth.darley@ycatschools.co.uk::3a11aff8-6093-472d-b6b9-096521046516" providerId="AD" clId="Web-{E4628674-CF6C-1D3C-0996-B45DF5CDFA98}" dt="2025-11-04T09:04:53.354" v="275"/>
          <ac:spMkLst>
            <pc:docMk/>
            <pc:sldMk cId="3230804953" sldId="354"/>
            <ac:spMk id="2" creationId="{52594244-1E88-E386-771D-74492E5B63D9}"/>
          </ac:spMkLst>
        </pc:spChg>
        <pc:spChg chg="del">
          <ac:chgData name="A Howarth" userId="S::ahowarth.darley@ycatschools.co.uk::3a11aff8-6093-472d-b6b9-096521046516" providerId="AD" clId="Web-{E4628674-CF6C-1D3C-0996-B45DF5CDFA98}" dt="2025-11-04T09:04:55.885" v="276"/>
          <ac:spMkLst>
            <pc:docMk/>
            <pc:sldMk cId="3230804953" sldId="354"/>
            <ac:spMk id="3" creationId="{6906BAED-F862-937D-7BE9-AE1E00823D1C}"/>
          </ac:spMkLst>
        </pc:spChg>
      </pc:sldChg>
      <pc:sldMasterChg chg="del delSldLayout">
        <pc:chgData name="A Howarth" userId="S::ahowarth.darley@ycatschools.co.uk::3a11aff8-6093-472d-b6b9-096521046516" providerId="AD" clId="Web-{E4628674-CF6C-1D3C-0996-B45DF5CDFA98}" dt="2025-11-04T08:55:06.134" v="141"/>
        <pc:sldMasterMkLst>
          <pc:docMk/>
          <pc:sldMasterMk cId="0" sldId="2147483648"/>
        </pc:sldMasterMkLst>
        <pc:sldLayoutChg chg="del">
          <pc:chgData name="A Howarth" userId="S::ahowarth.darley@ycatschools.co.uk::3a11aff8-6093-472d-b6b9-096521046516" providerId="AD" clId="Web-{E4628674-CF6C-1D3C-0996-B45DF5CDFA98}" dt="2025-11-04T08:55:06.134" v="141"/>
          <pc:sldLayoutMkLst>
            <pc:docMk/>
            <pc:sldMasterMk cId="0" sldId="2147483648"/>
            <pc:sldLayoutMk cId="0" sldId="2147483649"/>
          </pc:sldLayoutMkLst>
        </pc:sldLayoutChg>
        <pc:sldLayoutChg chg="del">
          <pc:chgData name="A Howarth" userId="S::ahowarth.darley@ycatschools.co.uk::3a11aff8-6093-472d-b6b9-096521046516" providerId="AD" clId="Web-{E4628674-CF6C-1D3C-0996-B45DF5CDFA98}" dt="2025-11-04T08:55:06.134" v="141"/>
          <pc:sldLayoutMkLst>
            <pc:docMk/>
            <pc:sldMasterMk cId="0" sldId="2147483648"/>
            <pc:sldLayoutMk cId="0" sldId="2147483650"/>
          </pc:sldLayoutMkLst>
        </pc:sldLayoutChg>
        <pc:sldLayoutChg chg="del">
          <pc:chgData name="A Howarth" userId="S::ahowarth.darley@ycatschools.co.uk::3a11aff8-6093-472d-b6b9-096521046516" providerId="AD" clId="Web-{E4628674-CF6C-1D3C-0996-B45DF5CDFA98}" dt="2025-11-04T08:55:06.134" v="141"/>
          <pc:sldLayoutMkLst>
            <pc:docMk/>
            <pc:sldMasterMk cId="0" sldId="2147483648"/>
            <pc:sldLayoutMk cId="0" sldId="2147483651"/>
          </pc:sldLayoutMkLst>
        </pc:sldLayoutChg>
        <pc:sldLayoutChg chg="del">
          <pc:chgData name="A Howarth" userId="S::ahowarth.darley@ycatschools.co.uk::3a11aff8-6093-472d-b6b9-096521046516" providerId="AD" clId="Web-{E4628674-CF6C-1D3C-0996-B45DF5CDFA98}" dt="2025-11-04T08:55:06.134" v="141"/>
          <pc:sldLayoutMkLst>
            <pc:docMk/>
            <pc:sldMasterMk cId="0" sldId="2147483648"/>
            <pc:sldLayoutMk cId="0" sldId="2147483652"/>
          </pc:sldLayoutMkLst>
        </pc:sldLayoutChg>
        <pc:sldLayoutChg chg="del">
          <pc:chgData name="A Howarth" userId="S::ahowarth.darley@ycatschools.co.uk::3a11aff8-6093-472d-b6b9-096521046516" providerId="AD" clId="Web-{E4628674-CF6C-1D3C-0996-B45DF5CDFA98}" dt="2025-11-04T08:55:06.134" v="141"/>
          <pc:sldLayoutMkLst>
            <pc:docMk/>
            <pc:sldMasterMk cId="0" sldId="2147483648"/>
            <pc:sldLayoutMk cId="0" sldId="2147483653"/>
          </pc:sldLayoutMkLst>
        </pc:sldLayoutChg>
        <pc:sldLayoutChg chg="del">
          <pc:chgData name="A Howarth" userId="S::ahowarth.darley@ycatschools.co.uk::3a11aff8-6093-472d-b6b9-096521046516" providerId="AD" clId="Web-{E4628674-CF6C-1D3C-0996-B45DF5CDFA98}" dt="2025-11-04T08:55:06.134" v="141"/>
          <pc:sldLayoutMkLst>
            <pc:docMk/>
            <pc:sldMasterMk cId="0" sldId="2147483648"/>
            <pc:sldLayoutMk cId="0" sldId="2147483654"/>
          </pc:sldLayoutMkLst>
        </pc:sldLayoutChg>
        <pc:sldLayoutChg chg="del">
          <pc:chgData name="A Howarth" userId="S::ahowarth.darley@ycatschools.co.uk::3a11aff8-6093-472d-b6b9-096521046516" providerId="AD" clId="Web-{E4628674-CF6C-1D3C-0996-B45DF5CDFA98}" dt="2025-11-04T08:55:06.134" v="141"/>
          <pc:sldLayoutMkLst>
            <pc:docMk/>
            <pc:sldMasterMk cId="0" sldId="2147483648"/>
            <pc:sldLayoutMk cId="0" sldId="2147483655"/>
          </pc:sldLayoutMkLst>
        </pc:sldLayoutChg>
        <pc:sldLayoutChg chg="del">
          <pc:chgData name="A Howarth" userId="S::ahowarth.darley@ycatschools.co.uk::3a11aff8-6093-472d-b6b9-096521046516" providerId="AD" clId="Web-{E4628674-CF6C-1D3C-0996-B45DF5CDFA98}" dt="2025-11-04T08:55:06.134" v="141"/>
          <pc:sldLayoutMkLst>
            <pc:docMk/>
            <pc:sldMasterMk cId="0" sldId="2147483648"/>
            <pc:sldLayoutMk cId="0" sldId="2147483656"/>
          </pc:sldLayoutMkLst>
        </pc:sldLayoutChg>
        <pc:sldLayoutChg chg="del">
          <pc:chgData name="A Howarth" userId="S::ahowarth.darley@ycatschools.co.uk::3a11aff8-6093-472d-b6b9-096521046516" providerId="AD" clId="Web-{E4628674-CF6C-1D3C-0996-B45DF5CDFA98}" dt="2025-11-04T08:55:06.134" v="141"/>
          <pc:sldLayoutMkLst>
            <pc:docMk/>
            <pc:sldMasterMk cId="0" sldId="2147483648"/>
            <pc:sldLayoutMk cId="0" sldId="2147483657"/>
          </pc:sldLayoutMkLst>
        </pc:sldLayoutChg>
        <pc:sldLayoutChg chg="del">
          <pc:chgData name="A Howarth" userId="S::ahowarth.darley@ycatschools.co.uk::3a11aff8-6093-472d-b6b9-096521046516" providerId="AD" clId="Web-{E4628674-CF6C-1D3C-0996-B45DF5CDFA98}" dt="2025-11-04T08:55:06.134" v="141"/>
          <pc:sldLayoutMkLst>
            <pc:docMk/>
            <pc:sldMasterMk cId="0" sldId="2147483648"/>
            <pc:sldLayoutMk cId="0" sldId="2147483658"/>
          </pc:sldLayoutMkLst>
        </pc:sldLayoutChg>
        <pc:sldLayoutChg chg="del">
          <pc:chgData name="A Howarth" userId="S::ahowarth.darley@ycatschools.co.uk::3a11aff8-6093-472d-b6b9-096521046516" providerId="AD" clId="Web-{E4628674-CF6C-1D3C-0996-B45DF5CDFA98}" dt="2025-11-04T08:55:06.134" v="141"/>
          <pc:sldLayoutMkLst>
            <pc:docMk/>
            <pc:sldMasterMk cId="0" sldId="2147483648"/>
            <pc:sldLayoutMk cId="0" sldId="2147483659"/>
          </pc:sldLayoutMkLst>
        </pc:sldLayoutChg>
        <pc:sldLayoutChg chg="del">
          <pc:chgData name="A Howarth" userId="S::ahowarth.darley@ycatschools.co.uk::3a11aff8-6093-472d-b6b9-096521046516" providerId="AD" clId="Web-{E4628674-CF6C-1D3C-0996-B45DF5CDFA98}" dt="2025-11-04T08:55:06.134" v="141"/>
          <pc:sldLayoutMkLst>
            <pc:docMk/>
            <pc:sldMasterMk cId="0" sldId="2147483648"/>
            <pc:sldLayoutMk cId="0" sldId="2147483660"/>
          </pc:sldLayoutMkLst>
        </pc:sldLayoutChg>
        <pc:sldLayoutChg chg="del">
          <pc:chgData name="A Howarth" userId="S::ahowarth.darley@ycatschools.co.uk::3a11aff8-6093-472d-b6b9-096521046516" providerId="AD" clId="Web-{E4628674-CF6C-1D3C-0996-B45DF5CDFA98}" dt="2025-11-04T08:55:06.134" v="141"/>
          <pc:sldLayoutMkLst>
            <pc:docMk/>
            <pc:sldMasterMk cId="0" sldId="2147483648"/>
            <pc:sldLayoutMk cId="0" sldId="2147483661"/>
          </pc:sldLayoutMkLst>
        </pc:sldLayoutChg>
        <pc:sldLayoutChg chg="del">
          <pc:chgData name="A Howarth" userId="S::ahowarth.darley@ycatschools.co.uk::3a11aff8-6093-472d-b6b9-096521046516" providerId="AD" clId="Web-{E4628674-CF6C-1D3C-0996-B45DF5CDFA98}" dt="2025-11-04T08:55:06.134" v="141"/>
          <pc:sldLayoutMkLst>
            <pc:docMk/>
            <pc:sldMasterMk cId="0" sldId="2147483648"/>
            <pc:sldLayoutMk cId="0" sldId="2147483662"/>
          </pc:sldLayoutMkLst>
        </pc:sldLayoutChg>
        <pc:sldLayoutChg chg="del">
          <pc:chgData name="A Howarth" userId="S::ahowarth.darley@ycatschools.co.uk::3a11aff8-6093-472d-b6b9-096521046516" providerId="AD" clId="Web-{E4628674-CF6C-1D3C-0996-B45DF5CDFA98}" dt="2025-11-04T08:55:06.134" v="141"/>
          <pc:sldLayoutMkLst>
            <pc:docMk/>
            <pc:sldMasterMk cId="0" sldId="2147483648"/>
            <pc:sldLayoutMk cId="0" sldId="2147483663"/>
          </pc:sldLayoutMkLst>
        </pc:sldLayoutChg>
        <pc:sldLayoutChg chg="del">
          <pc:chgData name="A Howarth" userId="S::ahowarth.darley@ycatschools.co.uk::3a11aff8-6093-472d-b6b9-096521046516" providerId="AD" clId="Web-{E4628674-CF6C-1D3C-0996-B45DF5CDFA98}" dt="2025-11-04T08:55:06.134" v="141"/>
          <pc:sldLayoutMkLst>
            <pc:docMk/>
            <pc:sldMasterMk cId="0" sldId="2147483648"/>
            <pc:sldLayoutMk cId="0" sldId="2147483664"/>
          </pc:sldLayoutMkLst>
        </pc:sldLayoutChg>
      </pc:sldMasterChg>
      <pc:sldMasterChg chg="add addSldLayout modSldLayout">
        <pc:chgData name="A Howarth" userId="S::ahowarth.darley@ycatschools.co.uk::3a11aff8-6093-472d-b6b9-096521046516" providerId="AD" clId="Web-{E4628674-CF6C-1D3C-0996-B45DF5CDFA98}" dt="2025-11-04T08:55:06.134" v="141"/>
        <pc:sldMasterMkLst>
          <pc:docMk/>
          <pc:sldMasterMk cId="100495788" sldId="2147483665"/>
        </pc:sldMasterMkLst>
        <pc:sldLayoutChg chg="add mod replId">
          <pc:chgData name="A Howarth" userId="S::ahowarth.darley@ycatschools.co.uk::3a11aff8-6093-472d-b6b9-096521046516" providerId="AD" clId="Web-{E4628674-CF6C-1D3C-0996-B45DF5CDFA98}" dt="2025-11-04T08:55:06.134" v="141"/>
          <pc:sldLayoutMkLst>
            <pc:docMk/>
            <pc:sldMasterMk cId="100495788" sldId="2147483665"/>
            <pc:sldLayoutMk cId="1810510354" sldId="2147483666"/>
          </pc:sldLayoutMkLst>
        </pc:sldLayoutChg>
        <pc:sldLayoutChg chg="add mod replId">
          <pc:chgData name="A Howarth" userId="S::ahowarth.darley@ycatschools.co.uk::3a11aff8-6093-472d-b6b9-096521046516" providerId="AD" clId="Web-{E4628674-CF6C-1D3C-0996-B45DF5CDFA98}" dt="2025-11-04T08:55:06.134" v="141"/>
          <pc:sldLayoutMkLst>
            <pc:docMk/>
            <pc:sldMasterMk cId="100495788" sldId="2147483665"/>
            <pc:sldLayoutMk cId="1320509333" sldId="2147483667"/>
          </pc:sldLayoutMkLst>
        </pc:sldLayoutChg>
        <pc:sldLayoutChg chg="add mod replId">
          <pc:chgData name="A Howarth" userId="S::ahowarth.darley@ycatschools.co.uk::3a11aff8-6093-472d-b6b9-096521046516" providerId="AD" clId="Web-{E4628674-CF6C-1D3C-0996-B45DF5CDFA98}" dt="2025-11-04T08:55:06.134" v="141"/>
          <pc:sldLayoutMkLst>
            <pc:docMk/>
            <pc:sldMasterMk cId="100495788" sldId="2147483665"/>
            <pc:sldLayoutMk cId="2217406540" sldId="2147483668"/>
          </pc:sldLayoutMkLst>
        </pc:sldLayoutChg>
        <pc:sldLayoutChg chg="add mod replId">
          <pc:chgData name="A Howarth" userId="S::ahowarth.darley@ycatschools.co.uk::3a11aff8-6093-472d-b6b9-096521046516" providerId="AD" clId="Web-{E4628674-CF6C-1D3C-0996-B45DF5CDFA98}" dt="2025-11-04T08:55:06.134" v="141"/>
          <pc:sldLayoutMkLst>
            <pc:docMk/>
            <pc:sldMasterMk cId="100495788" sldId="2147483665"/>
            <pc:sldLayoutMk cId="4091854562" sldId="2147483669"/>
          </pc:sldLayoutMkLst>
        </pc:sldLayoutChg>
        <pc:sldLayoutChg chg="add mod replId">
          <pc:chgData name="A Howarth" userId="S::ahowarth.darley@ycatschools.co.uk::3a11aff8-6093-472d-b6b9-096521046516" providerId="AD" clId="Web-{E4628674-CF6C-1D3C-0996-B45DF5CDFA98}" dt="2025-11-04T08:55:06.134" v="141"/>
          <pc:sldLayoutMkLst>
            <pc:docMk/>
            <pc:sldMasterMk cId="100495788" sldId="2147483665"/>
            <pc:sldLayoutMk cId="3342606182" sldId="2147483670"/>
          </pc:sldLayoutMkLst>
        </pc:sldLayoutChg>
        <pc:sldLayoutChg chg="add mod replId">
          <pc:chgData name="A Howarth" userId="S::ahowarth.darley@ycatschools.co.uk::3a11aff8-6093-472d-b6b9-096521046516" providerId="AD" clId="Web-{E4628674-CF6C-1D3C-0996-B45DF5CDFA98}" dt="2025-11-04T08:55:06.134" v="141"/>
          <pc:sldLayoutMkLst>
            <pc:docMk/>
            <pc:sldMasterMk cId="100495788" sldId="2147483665"/>
            <pc:sldLayoutMk cId="231526009" sldId="2147483671"/>
          </pc:sldLayoutMkLst>
        </pc:sldLayoutChg>
        <pc:sldLayoutChg chg="add mod replId">
          <pc:chgData name="A Howarth" userId="S::ahowarth.darley@ycatschools.co.uk::3a11aff8-6093-472d-b6b9-096521046516" providerId="AD" clId="Web-{E4628674-CF6C-1D3C-0996-B45DF5CDFA98}" dt="2025-11-04T08:55:06.134" v="141"/>
          <pc:sldLayoutMkLst>
            <pc:docMk/>
            <pc:sldMasterMk cId="100495788" sldId="2147483665"/>
            <pc:sldLayoutMk cId="627388219" sldId="2147483672"/>
          </pc:sldLayoutMkLst>
        </pc:sldLayoutChg>
        <pc:sldLayoutChg chg="add mod replId">
          <pc:chgData name="A Howarth" userId="S::ahowarth.darley@ycatschools.co.uk::3a11aff8-6093-472d-b6b9-096521046516" providerId="AD" clId="Web-{E4628674-CF6C-1D3C-0996-B45DF5CDFA98}" dt="2025-11-04T08:55:06.134" v="141"/>
          <pc:sldLayoutMkLst>
            <pc:docMk/>
            <pc:sldMasterMk cId="100495788" sldId="2147483665"/>
            <pc:sldLayoutMk cId="2914091724" sldId="2147483673"/>
          </pc:sldLayoutMkLst>
        </pc:sldLayoutChg>
        <pc:sldLayoutChg chg="add mod replId">
          <pc:chgData name="A Howarth" userId="S::ahowarth.darley@ycatschools.co.uk::3a11aff8-6093-472d-b6b9-096521046516" providerId="AD" clId="Web-{E4628674-CF6C-1D3C-0996-B45DF5CDFA98}" dt="2025-11-04T08:55:06.134" v="141"/>
          <pc:sldLayoutMkLst>
            <pc:docMk/>
            <pc:sldMasterMk cId="100495788" sldId="2147483665"/>
            <pc:sldLayoutMk cId="2112994517" sldId="2147483674"/>
          </pc:sldLayoutMkLst>
        </pc:sldLayoutChg>
        <pc:sldLayoutChg chg="add mod replId">
          <pc:chgData name="A Howarth" userId="S::ahowarth.darley@ycatschools.co.uk::3a11aff8-6093-472d-b6b9-096521046516" providerId="AD" clId="Web-{E4628674-CF6C-1D3C-0996-B45DF5CDFA98}" dt="2025-11-04T08:55:06.134" v="141"/>
          <pc:sldLayoutMkLst>
            <pc:docMk/>
            <pc:sldMasterMk cId="100495788" sldId="2147483665"/>
            <pc:sldLayoutMk cId="269866793" sldId="2147483675"/>
          </pc:sldLayoutMkLst>
        </pc:sldLayoutChg>
        <pc:sldLayoutChg chg="add mod replId">
          <pc:chgData name="A Howarth" userId="S::ahowarth.darley@ycatschools.co.uk::3a11aff8-6093-472d-b6b9-096521046516" providerId="AD" clId="Web-{E4628674-CF6C-1D3C-0996-B45DF5CDFA98}" dt="2025-11-04T08:55:06.134" v="141"/>
          <pc:sldLayoutMkLst>
            <pc:docMk/>
            <pc:sldMasterMk cId="100495788" sldId="2147483665"/>
            <pc:sldLayoutMk cId="2988392516" sldId="2147483676"/>
          </pc:sldLayoutMkLst>
        </pc:sldLayoutChg>
        <pc:sldLayoutChg chg="add mod replId">
          <pc:chgData name="A Howarth" userId="S::ahowarth.darley@ycatschools.co.uk::3a11aff8-6093-472d-b6b9-096521046516" providerId="AD" clId="Web-{E4628674-CF6C-1D3C-0996-B45DF5CDFA98}" dt="2025-11-04T08:55:06.134" v="141"/>
          <pc:sldLayoutMkLst>
            <pc:docMk/>
            <pc:sldMasterMk cId="100495788" sldId="2147483665"/>
            <pc:sldLayoutMk cId="1033962910" sldId="2147483677"/>
          </pc:sldLayoutMkLst>
        </pc:sldLayoutChg>
        <pc:sldLayoutChg chg="add mod replId">
          <pc:chgData name="A Howarth" userId="S::ahowarth.darley@ycatschools.co.uk::3a11aff8-6093-472d-b6b9-096521046516" providerId="AD" clId="Web-{E4628674-CF6C-1D3C-0996-B45DF5CDFA98}" dt="2025-11-04T08:55:06.134" v="141"/>
          <pc:sldLayoutMkLst>
            <pc:docMk/>
            <pc:sldMasterMk cId="100495788" sldId="2147483665"/>
            <pc:sldLayoutMk cId="848677265" sldId="214748367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8B6788-1EE6-5845-BFD0-C68689F49410}" type="slidenum">
              <a:rPr lang="en-US" smtClean="0"/>
              <a:t>39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DC02B-5BCC-C9CC-7A91-52DA14DC40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33D1F9-C584-B992-8DE0-753B78E40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990217-80F8-600D-47BC-939F6B323B0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DD50DF-C384-E754-5BDE-72210183A541}"/>
              </a:ext>
            </a:extLst>
          </p:cNvPr>
          <p:cNvSpPr>
            <a:spLocks noGrp="1"/>
          </p:cNvSpPr>
          <p:nvPr>
            <p:ph type="sldNum" sz="quarter" idx="5"/>
          </p:nvPr>
        </p:nvSpPr>
        <p:spPr/>
        <p:txBody>
          <a:bodyPr/>
          <a:lstStyle/>
          <a:p>
            <a:fld id="{858B6788-1EE6-5845-BFD0-C68689F49410}" type="slidenum">
              <a:rPr lang="en-US" smtClean="0"/>
              <a:t>40</a:t>
            </a:fld>
            <a:endParaRPr lang="en-US"/>
          </a:p>
        </p:txBody>
      </p:sp>
    </p:spTree>
    <p:extLst>
      <p:ext uri="{BB962C8B-B14F-4D97-AF65-F5344CB8AC3E}">
        <p14:creationId xmlns:p14="http://schemas.microsoft.com/office/powerpoint/2010/main" val="2803060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DC02B-5BCC-C9CC-7A91-52DA14DC40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33D1F9-C584-B992-8DE0-753B78E40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990217-80F8-600D-47BC-939F6B323B0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DD50DF-C384-E754-5BDE-72210183A541}"/>
              </a:ext>
            </a:extLst>
          </p:cNvPr>
          <p:cNvSpPr>
            <a:spLocks noGrp="1"/>
          </p:cNvSpPr>
          <p:nvPr>
            <p:ph type="sldNum" sz="quarter" idx="5"/>
          </p:nvPr>
        </p:nvSpPr>
        <p:spPr/>
        <p:txBody>
          <a:bodyPr/>
          <a:lstStyle/>
          <a:p>
            <a:fld id="{858B6788-1EE6-5845-BFD0-C68689F49410}" type="slidenum">
              <a:rPr lang="en-US" smtClean="0"/>
              <a:t>41</a:t>
            </a:fld>
            <a:endParaRPr lang="en-US"/>
          </a:p>
        </p:txBody>
      </p:sp>
    </p:spTree>
    <p:extLst>
      <p:ext uri="{BB962C8B-B14F-4D97-AF65-F5344CB8AC3E}">
        <p14:creationId xmlns:p14="http://schemas.microsoft.com/office/powerpoint/2010/main" val="1722373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10510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9866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88392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962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in conten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677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20509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17406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91854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2606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1526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27388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14091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12994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0049578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image" Target="../media/image40.emf"/></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8180" y="1276948"/>
            <a:ext cx="5334930" cy="2840939"/>
          </a:xfrm>
        </p:spPr>
        <p:txBody>
          <a:bodyPr>
            <a:normAutofit/>
          </a:bodyPr>
          <a:lstStyle/>
          <a:p>
            <a:pPr>
              <a:lnSpc>
                <a:spcPct val="90000"/>
              </a:lnSpc>
            </a:pPr>
            <a:r>
              <a:rPr lang="en-US" sz="5000"/>
              <a:t>English and Maths at Primary School</a:t>
            </a:r>
            <a:br>
              <a:rPr lang="en-US" sz="5000"/>
            </a:br>
            <a:r>
              <a:rPr lang="en-US" sz="3600" b="0"/>
              <a:t>- an insight for parents</a:t>
            </a:r>
          </a:p>
        </p:txBody>
      </p:sp>
      <p:sp>
        <p:nvSpPr>
          <p:cNvPr id="3" name="Subtitle 2"/>
          <p:cNvSpPr>
            <a:spLocks noGrp="1"/>
          </p:cNvSpPr>
          <p:nvPr>
            <p:ph type="subTitle" idx="1"/>
          </p:nvPr>
        </p:nvSpPr>
        <p:spPr>
          <a:xfrm>
            <a:off x="2448659" y="7761344"/>
            <a:ext cx="10572000" cy="434974"/>
          </a:xfrm>
        </p:spPr>
        <p:txBody>
          <a:bodyPr/>
          <a:lstStyle/>
          <a:p>
            <a:endParaRPr lang="en-US"/>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r="-4" b="3475"/>
          <a:stretch/>
        </p:blipFill>
        <p:spPr bwMode="auto">
          <a:xfrm>
            <a:off x="9547017" y="4405333"/>
            <a:ext cx="2644983" cy="2452667"/>
          </a:xfrm>
          <a:custGeom>
            <a:avLst/>
            <a:gdLst/>
            <a:ahLst/>
            <a:cxnLst/>
            <a:rect l="l" t="t" r="r" b="b"/>
            <a:pathLst>
              <a:path w="2644983" h="2452667">
                <a:moveTo>
                  <a:pt x="1542711" y="0"/>
                </a:moveTo>
                <a:cubicBezTo>
                  <a:pt x="1942094" y="0"/>
                  <a:pt x="2306029" y="151765"/>
                  <a:pt x="2579995" y="400769"/>
                </a:cubicBezTo>
                <a:lnTo>
                  <a:pt x="2644983" y="468935"/>
                </a:lnTo>
                <a:lnTo>
                  <a:pt x="2644983" y="2452667"/>
                </a:lnTo>
                <a:lnTo>
                  <a:pt x="299206" y="2452667"/>
                </a:lnTo>
                <a:lnTo>
                  <a:pt x="233100" y="2358504"/>
                </a:lnTo>
                <a:cubicBezTo>
                  <a:pt x="85367" y="2121846"/>
                  <a:pt x="0" y="1842248"/>
                  <a:pt x="0" y="1542711"/>
                </a:cubicBezTo>
                <a:cubicBezTo>
                  <a:pt x="0" y="690695"/>
                  <a:pt x="690695" y="0"/>
                  <a:pt x="1542711" y="0"/>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t="11743" r="-3" b="167"/>
          <a:stretch/>
        </p:blipFill>
        <p:spPr bwMode="auto">
          <a:xfrm>
            <a:off x="6401202" y="1790202"/>
            <a:ext cx="3240592" cy="324059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t="2226" r="-1" b="3232"/>
          <a:stretch/>
        </p:blipFill>
        <p:spPr bwMode="auto">
          <a:xfrm>
            <a:off x="9490668" y="10"/>
            <a:ext cx="2701332" cy="2553877"/>
          </a:xfrm>
          <a:custGeom>
            <a:avLst/>
            <a:gdLst/>
            <a:ahLst/>
            <a:cxnLst/>
            <a:rect l="l" t="t" r="r" b="b"/>
            <a:pathLst>
              <a:path w="2701332" h="2553887">
                <a:moveTo>
                  <a:pt x="348631" y="0"/>
                </a:moveTo>
                <a:lnTo>
                  <a:pt x="2701332" y="0"/>
                </a:lnTo>
                <a:lnTo>
                  <a:pt x="2701332" y="2072295"/>
                </a:lnTo>
                <a:lnTo>
                  <a:pt x="2554656" y="2207207"/>
                </a:lnTo>
                <a:cubicBezTo>
                  <a:pt x="2285380" y="2424077"/>
                  <a:pt x="1943034" y="2553887"/>
                  <a:pt x="1570370" y="2553887"/>
                </a:cubicBezTo>
                <a:cubicBezTo>
                  <a:pt x="703078" y="2553887"/>
                  <a:pt x="0" y="1850809"/>
                  <a:pt x="0" y="983517"/>
                </a:cubicBezTo>
                <a:cubicBezTo>
                  <a:pt x="0" y="640496"/>
                  <a:pt x="109980" y="323163"/>
                  <a:pt x="296602" y="64855"/>
                </a:cubicBez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89E39F-2C89-E649-78BF-C1BD6EE496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5ADDDD-0D36-483E-7A0F-2287E851F8AB}"/>
              </a:ext>
            </a:extLst>
          </p:cNvPr>
          <p:cNvSpPr>
            <a:spLocks noGrp="1"/>
          </p:cNvSpPr>
          <p:nvPr>
            <p:ph type="title"/>
          </p:nvPr>
        </p:nvSpPr>
        <p:spPr>
          <a:xfrm>
            <a:off x="838200" y="365125"/>
            <a:ext cx="5558489" cy="1325563"/>
          </a:xfrm>
        </p:spPr>
        <p:txBody>
          <a:bodyPr>
            <a:normAutofit/>
          </a:bodyPr>
          <a:lstStyle/>
          <a:p>
            <a:r>
              <a:rPr lang="en-US" sz="4000"/>
              <a:t>First Step</a:t>
            </a:r>
            <a:endParaRPr lang="en-US"/>
          </a:p>
        </p:txBody>
      </p:sp>
      <p:sp>
        <p:nvSpPr>
          <p:cNvPr id="3" name="Content Placeholder 2">
            <a:extLst>
              <a:ext uri="{FF2B5EF4-FFF2-40B4-BE49-F238E27FC236}">
                <a16:creationId xmlns:a16="http://schemas.microsoft.com/office/drawing/2014/main" id="{AC163AC8-21C6-3CD2-FC6E-72CDF93BBF78}"/>
              </a:ext>
            </a:extLst>
          </p:cNvPr>
          <p:cNvSpPr>
            <a:spLocks noGrp="1"/>
          </p:cNvSpPr>
          <p:nvPr>
            <p:ph idx="1"/>
          </p:nvPr>
        </p:nvSpPr>
        <p:spPr>
          <a:xfrm>
            <a:off x="838200" y="1825625"/>
            <a:ext cx="5558489" cy="4351338"/>
          </a:xfrm>
        </p:spPr>
        <p:txBody>
          <a:bodyPr>
            <a:normAutofit/>
          </a:bodyPr>
          <a:lstStyle/>
          <a:p>
            <a:r>
              <a:rPr lang="en-US" sz="2400"/>
              <a:t>Mark making – becoming </a:t>
            </a:r>
            <a:r>
              <a:rPr lang="en-US" sz="2400" err="1"/>
              <a:t>recognisable</a:t>
            </a:r>
            <a:r>
              <a:rPr lang="en-US" sz="2400"/>
              <a:t> as letters.</a:t>
            </a:r>
          </a:p>
          <a:p>
            <a:r>
              <a:rPr lang="en-US" sz="2400"/>
              <a:t>Twinkl rhymes are used to help with letter formation.</a:t>
            </a:r>
          </a:p>
          <a:p>
            <a:endParaRPr lang="en-US" sz="2400"/>
          </a:p>
          <a:p>
            <a:pPr marL="0" indent="0">
              <a:buNone/>
            </a:pPr>
            <a:r>
              <a:rPr lang="en-US" sz="2400"/>
              <a:t>Activity 1: </a:t>
            </a:r>
          </a:p>
          <a:p>
            <a:pPr marL="0" indent="0">
              <a:buNone/>
            </a:pPr>
            <a:r>
              <a:rPr lang="en-US" sz="2400"/>
              <a:t>1 minute challenge </a:t>
            </a:r>
          </a:p>
          <a:p>
            <a:endParaRPr lang="en-US"/>
          </a:p>
        </p:txBody>
      </p:sp>
      <p:pic>
        <p:nvPicPr>
          <p:cNvPr id="4" name="Picture 3">
            <a:extLst>
              <a:ext uri="{FF2B5EF4-FFF2-40B4-BE49-F238E27FC236}">
                <a16:creationId xmlns:a16="http://schemas.microsoft.com/office/drawing/2014/main" id="{664F5C24-8292-1792-275B-5484958C20CC}"/>
              </a:ext>
            </a:extLst>
          </p:cNvPr>
          <p:cNvPicPr>
            <a:picLocks noChangeAspect="1"/>
          </p:cNvPicPr>
          <p:nvPr/>
        </p:nvPicPr>
        <p:blipFill>
          <a:blip r:embed="rId2"/>
          <a:stretch>
            <a:fillRect/>
          </a:stretch>
        </p:blipFill>
        <p:spPr>
          <a:xfrm>
            <a:off x="7340517" y="775496"/>
            <a:ext cx="4020111" cy="5487166"/>
          </a:xfrm>
          <a:prstGeom prst="rect">
            <a:avLst/>
          </a:prstGeom>
        </p:spPr>
      </p:pic>
    </p:spTree>
    <p:extLst>
      <p:ext uri="{BB962C8B-B14F-4D97-AF65-F5344CB8AC3E}">
        <p14:creationId xmlns:p14="http://schemas.microsoft.com/office/powerpoint/2010/main" val="361171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459A2F-0A14-E3EB-4281-9ADF39B454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E06CE3-4C62-BEF0-89B6-BAB442C0C590}"/>
              </a:ext>
            </a:extLst>
          </p:cNvPr>
          <p:cNvSpPr>
            <a:spLocks noGrp="1"/>
          </p:cNvSpPr>
          <p:nvPr>
            <p:ph type="title"/>
          </p:nvPr>
        </p:nvSpPr>
        <p:spPr>
          <a:xfrm>
            <a:off x="838200" y="365125"/>
            <a:ext cx="5558489" cy="1325563"/>
          </a:xfrm>
        </p:spPr>
        <p:txBody>
          <a:bodyPr>
            <a:normAutofit/>
          </a:bodyPr>
          <a:lstStyle/>
          <a:p>
            <a:r>
              <a:rPr lang="en-GB" sz="4000"/>
              <a:t>Second Step</a:t>
            </a:r>
            <a:endParaRPr lang="en-US"/>
          </a:p>
        </p:txBody>
      </p:sp>
      <p:sp>
        <p:nvSpPr>
          <p:cNvPr id="3" name="Content Placeholder 2">
            <a:extLst>
              <a:ext uri="{FF2B5EF4-FFF2-40B4-BE49-F238E27FC236}">
                <a16:creationId xmlns:a16="http://schemas.microsoft.com/office/drawing/2014/main" id="{5E87B14E-F0E2-1CFE-1802-A326547F55A3}"/>
              </a:ext>
            </a:extLst>
          </p:cNvPr>
          <p:cNvSpPr>
            <a:spLocks noGrp="1"/>
          </p:cNvSpPr>
          <p:nvPr>
            <p:ph idx="1"/>
          </p:nvPr>
        </p:nvSpPr>
        <p:spPr>
          <a:xfrm>
            <a:off x="838200" y="1825625"/>
            <a:ext cx="5558489" cy="4351338"/>
          </a:xfrm>
        </p:spPr>
        <p:txBody>
          <a:bodyPr>
            <a:normAutofit/>
          </a:bodyPr>
          <a:lstStyle/>
          <a:p>
            <a:r>
              <a:rPr lang="en-GB" sz="2400"/>
              <a:t>Building words – introduced through the phonics session. </a:t>
            </a:r>
          </a:p>
          <a:p>
            <a:pPr marL="0" indent="0">
              <a:buNone/>
            </a:pPr>
            <a:r>
              <a:rPr lang="en-GB" sz="2400"/>
              <a:t>Through blending and segmenting.</a:t>
            </a:r>
          </a:p>
          <a:p>
            <a:pPr marL="0" indent="0">
              <a:buNone/>
            </a:pPr>
            <a:endParaRPr lang="en-GB" sz="2400"/>
          </a:p>
          <a:p>
            <a:pPr marL="0" indent="0">
              <a:buNone/>
            </a:pPr>
            <a:r>
              <a:rPr lang="en-GB" sz="2400"/>
              <a:t>Activity 2:</a:t>
            </a:r>
          </a:p>
          <a:p>
            <a:pPr marL="0" indent="0">
              <a:buNone/>
            </a:pPr>
            <a:r>
              <a:rPr lang="en-GB" sz="2400"/>
              <a:t>2 minute challenge </a:t>
            </a:r>
          </a:p>
          <a:p>
            <a:endParaRPr lang="en-US"/>
          </a:p>
        </p:txBody>
      </p:sp>
      <p:pic>
        <p:nvPicPr>
          <p:cNvPr id="4" name="Picture 3">
            <a:extLst>
              <a:ext uri="{FF2B5EF4-FFF2-40B4-BE49-F238E27FC236}">
                <a16:creationId xmlns:a16="http://schemas.microsoft.com/office/drawing/2014/main" id="{0F4103F1-8CCB-FD20-B6A9-1EA7B2BDE5CB}"/>
              </a:ext>
            </a:extLst>
          </p:cNvPr>
          <p:cNvPicPr>
            <a:picLocks noChangeAspect="1"/>
          </p:cNvPicPr>
          <p:nvPr/>
        </p:nvPicPr>
        <p:blipFill>
          <a:blip r:embed="rId2"/>
          <a:stretch>
            <a:fillRect/>
          </a:stretch>
        </p:blipFill>
        <p:spPr>
          <a:xfrm>
            <a:off x="8216703" y="932413"/>
            <a:ext cx="3325551" cy="4648983"/>
          </a:xfrm>
          <a:prstGeom prst="rect">
            <a:avLst/>
          </a:prstGeom>
        </p:spPr>
      </p:pic>
    </p:spTree>
    <p:extLst>
      <p:ext uri="{BB962C8B-B14F-4D97-AF65-F5344CB8AC3E}">
        <p14:creationId xmlns:p14="http://schemas.microsoft.com/office/powerpoint/2010/main" val="2894035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54728D-BE32-3818-3E42-641FE352DF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0232EB-D1FB-D86C-8358-152721C90040}"/>
              </a:ext>
            </a:extLst>
          </p:cNvPr>
          <p:cNvSpPr>
            <a:spLocks noGrp="1"/>
          </p:cNvSpPr>
          <p:nvPr>
            <p:ph type="title"/>
          </p:nvPr>
        </p:nvSpPr>
        <p:spPr>
          <a:xfrm>
            <a:off x="838200" y="365125"/>
            <a:ext cx="5558489" cy="1325563"/>
          </a:xfrm>
        </p:spPr>
        <p:txBody>
          <a:bodyPr>
            <a:normAutofit/>
          </a:bodyPr>
          <a:lstStyle/>
          <a:p>
            <a:r>
              <a:rPr lang="en-GB" sz="4000"/>
              <a:t>Third Step</a:t>
            </a:r>
            <a:endParaRPr lang="en-US"/>
          </a:p>
        </p:txBody>
      </p:sp>
      <p:sp>
        <p:nvSpPr>
          <p:cNvPr id="3" name="Content Placeholder 2">
            <a:extLst>
              <a:ext uri="{FF2B5EF4-FFF2-40B4-BE49-F238E27FC236}">
                <a16:creationId xmlns:a16="http://schemas.microsoft.com/office/drawing/2014/main" id="{3AB459EB-77D1-6197-A04B-10C655C925BE}"/>
              </a:ext>
            </a:extLst>
          </p:cNvPr>
          <p:cNvSpPr>
            <a:spLocks noGrp="1"/>
          </p:cNvSpPr>
          <p:nvPr>
            <p:ph idx="1"/>
          </p:nvPr>
        </p:nvSpPr>
        <p:spPr>
          <a:xfrm>
            <a:off x="838200" y="1825625"/>
            <a:ext cx="5558489" cy="4351338"/>
          </a:xfrm>
        </p:spPr>
        <p:txBody>
          <a:bodyPr>
            <a:normAutofit lnSpcReduction="10000"/>
          </a:bodyPr>
          <a:lstStyle/>
          <a:p>
            <a:pPr marL="0" indent="0">
              <a:buNone/>
            </a:pPr>
            <a:r>
              <a:rPr lang="en-GB" sz="2400"/>
              <a:t>Moving into Year One </a:t>
            </a:r>
          </a:p>
          <a:p>
            <a:r>
              <a:rPr lang="en-GB" sz="2400"/>
              <a:t>Introducing sentences with our focus being on:</a:t>
            </a:r>
          </a:p>
          <a:p>
            <a:pPr>
              <a:buFontTx/>
              <a:buChar char="-"/>
            </a:pPr>
            <a:r>
              <a:rPr lang="en-GB" sz="2400"/>
              <a:t>Capital letters</a:t>
            </a:r>
          </a:p>
          <a:p>
            <a:pPr>
              <a:buFontTx/>
              <a:buChar char="-"/>
            </a:pPr>
            <a:r>
              <a:rPr lang="en-GB" sz="2400"/>
              <a:t>Finger spaces</a:t>
            </a:r>
          </a:p>
          <a:p>
            <a:pPr>
              <a:buFontTx/>
              <a:buChar char="-"/>
            </a:pPr>
            <a:r>
              <a:rPr lang="en-GB" sz="2400"/>
              <a:t>Full stops</a:t>
            </a:r>
          </a:p>
          <a:p>
            <a:pPr marL="0" indent="0">
              <a:buNone/>
            </a:pPr>
            <a:endParaRPr lang="en-GB" sz="2400"/>
          </a:p>
          <a:p>
            <a:pPr marL="0" indent="0">
              <a:buNone/>
            </a:pPr>
            <a:r>
              <a:rPr lang="en-GB" sz="2400"/>
              <a:t>Activity 3:</a:t>
            </a:r>
          </a:p>
          <a:p>
            <a:pPr marL="0" indent="0">
              <a:buNone/>
            </a:pPr>
            <a:r>
              <a:rPr lang="en-GB" sz="2400"/>
              <a:t>Golden sentences</a:t>
            </a:r>
          </a:p>
          <a:p>
            <a:endParaRPr lang="en-US"/>
          </a:p>
        </p:txBody>
      </p:sp>
      <p:pic>
        <p:nvPicPr>
          <p:cNvPr id="4" name="Picture 3">
            <a:extLst>
              <a:ext uri="{FF2B5EF4-FFF2-40B4-BE49-F238E27FC236}">
                <a16:creationId xmlns:a16="http://schemas.microsoft.com/office/drawing/2014/main" id="{3A669B7B-85E9-110C-B85E-89AD35ED1590}"/>
              </a:ext>
            </a:extLst>
          </p:cNvPr>
          <p:cNvPicPr>
            <a:picLocks noChangeAspect="1"/>
          </p:cNvPicPr>
          <p:nvPr/>
        </p:nvPicPr>
        <p:blipFill>
          <a:blip r:embed="rId2"/>
          <a:stretch>
            <a:fillRect/>
          </a:stretch>
        </p:blipFill>
        <p:spPr>
          <a:xfrm>
            <a:off x="6580824" y="1778143"/>
            <a:ext cx="5017951" cy="3485076"/>
          </a:xfrm>
          <a:prstGeom prst="rect">
            <a:avLst/>
          </a:prstGeom>
        </p:spPr>
      </p:pic>
    </p:spTree>
    <p:extLst>
      <p:ext uri="{BB962C8B-B14F-4D97-AF65-F5344CB8AC3E}">
        <p14:creationId xmlns:p14="http://schemas.microsoft.com/office/powerpoint/2010/main" val="7898666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FCF86-80DD-D4D3-DE80-07AC7099432C}"/>
              </a:ext>
            </a:extLst>
          </p:cNvPr>
          <p:cNvSpPr>
            <a:spLocks noGrp="1"/>
          </p:cNvSpPr>
          <p:nvPr>
            <p:ph type="title"/>
          </p:nvPr>
        </p:nvSpPr>
        <p:spPr>
          <a:xfrm>
            <a:off x="970908" y="1220919"/>
            <a:ext cx="5425781" cy="2387600"/>
          </a:xfrm>
        </p:spPr>
        <p:txBody>
          <a:bodyPr vert="horz" lIns="91440" tIns="45720" rIns="91440" bIns="45720" rtlCol="0" anchor="b">
            <a:normAutofit/>
          </a:bodyPr>
          <a:lstStyle/>
          <a:p>
            <a:pPr defTabSz="914400">
              <a:lnSpc>
                <a:spcPct val="90000"/>
              </a:lnSpc>
            </a:pPr>
            <a:r>
              <a:rPr lang="en-US" sz="4700" kern="1200">
                <a:solidFill>
                  <a:schemeClr val="tx1"/>
                </a:solidFill>
                <a:latin typeface="+mj-lt"/>
                <a:ea typeface="+mj-ea"/>
                <a:cs typeface="+mj-cs"/>
              </a:rPr>
              <a:t>What does English look like in Year 2, 3 and 4?</a:t>
            </a:r>
          </a:p>
        </p:txBody>
      </p:sp>
    </p:spTree>
    <p:extLst>
      <p:ext uri="{BB962C8B-B14F-4D97-AF65-F5344CB8AC3E}">
        <p14:creationId xmlns:p14="http://schemas.microsoft.com/office/powerpoint/2010/main" val="1261740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0A1A7A-F8E1-0C3E-1850-D995992174A2}"/>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835ABD0-629B-06D9-CCAE-4B7E24AAC916}"/>
              </a:ext>
            </a:extLst>
          </p:cNvPr>
          <p:cNvPicPr>
            <a:picLocks noGrp="1" noChangeAspect="1"/>
          </p:cNvPicPr>
          <p:nvPr>
            <p:ph idx="1"/>
          </p:nvPr>
        </p:nvPicPr>
        <p:blipFill>
          <a:blip r:embed="rId2"/>
          <a:stretch>
            <a:fillRect/>
          </a:stretch>
        </p:blipFill>
        <p:spPr>
          <a:xfrm>
            <a:off x="280498" y="2425204"/>
            <a:ext cx="5557838" cy="4098673"/>
          </a:xfrm>
          <a:prstGeom prst="rect">
            <a:avLst/>
          </a:prstGeom>
        </p:spPr>
      </p:pic>
      <p:pic>
        <p:nvPicPr>
          <p:cNvPr id="5" name="Picture 4">
            <a:extLst>
              <a:ext uri="{FF2B5EF4-FFF2-40B4-BE49-F238E27FC236}">
                <a16:creationId xmlns:a16="http://schemas.microsoft.com/office/drawing/2014/main" id="{EC7E06A5-82B6-D168-7719-D0310A8C2B68}"/>
              </a:ext>
            </a:extLst>
          </p:cNvPr>
          <p:cNvPicPr>
            <a:picLocks noChangeAspect="1"/>
          </p:cNvPicPr>
          <p:nvPr/>
        </p:nvPicPr>
        <p:blipFill>
          <a:blip r:embed="rId3"/>
          <a:stretch>
            <a:fillRect/>
          </a:stretch>
        </p:blipFill>
        <p:spPr>
          <a:xfrm>
            <a:off x="6096000" y="2477074"/>
            <a:ext cx="5727853" cy="4098673"/>
          </a:xfrm>
          <a:prstGeom prst="rect">
            <a:avLst/>
          </a:prstGeom>
        </p:spPr>
      </p:pic>
      <p:sp>
        <p:nvSpPr>
          <p:cNvPr id="7" name="TextBox 6">
            <a:extLst>
              <a:ext uri="{FF2B5EF4-FFF2-40B4-BE49-F238E27FC236}">
                <a16:creationId xmlns:a16="http://schemas.microsoft.com/office/drawing/2014/main" id="{A1CB99FD-1170-21D7-B148-CCF1FC085B9B}"/>
              </a:ext>
            </a:extLst>
          </p:cNvPr>
          <p:cNvSpPr txBox="1"/>
          <p:nvPr/>
        </p:nvSpPr>
        <p:spPr>
          <a:xfrm>
            <a:off x="266417" y="282253"/>
            <a:ext cx="8307767" cy="1938992"/>
          </a:xfrm>
          <a:prstGeom prst="rect">
            <a:avLst/>
          </a:prstGeom>
          <a:noFill/>
        </p:spPr>
        <p:txBody>
          <a:bodyPr wrap="square">
            <a:spAutoFit/>
          </a:bodyPr>
          <a:lstStyle/>
          <a:p>
            <a:r>
              <a:rPr lang="en-GB" sz="2400"/>
              <a:t>In Year 2, children develop their writing by creating different types of sentences and using them for different purposes. They learn to write 4 types of sentences; statements, exclamations, questions and commands. </a:t>
            </a:r>
            <a:endParaRPr lang="en-US" sz="2400"/>
          </a:p>
        </p:txBody>
      </p:sp>
    </p:spTree>
    <p:extLst>
      <p:ext uri="{BB962C8B-B14F-4D97-AF65-F5344CB8AC3E}">
        <p14:creationId xmlns:p14="http://schemas.microsoft.com/office/powerpoint/2010/main" val="1094549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D8506FE-A083-2703-7BF0-F34504716B1B}"/>
              </a:ext>
            </a:extLst>
          </p:cNvPr>
          <p:cNvPicPr>
            <a:picLocks noGrp="1" noChangeAspect="1"/>
          </p:cNvPicPr>
          <p:nvPr>
            <p:ph idx="1"/>
          </p:nvPr>
        </p:nvPicPr>
        <p:blipFill>
          <a:blip r:embed="rId2"/>
          <a:stretch>
            <a:fillRect/>
          </a:stretch>
        </p:blipFill>
        <p:spPr>
          <a:xfrm>
            <a:off x="230821" y="2071964"/>
            <a:ext cx="5557838" cy="4246225"/>
          </a:xfrm>
          <a:prstGeom prst="rect">
            <a:avLst/>
          </a:prstGeom>
        </p:spPr>
      </p:pic>
      <p:pic>
        <p:nvPicPr>
          <p:cNvPr id="5" name="Picture 4">
            <a:extLst>
              <a:ext uri="{FF2B5EF4-FFF2-40B4-BE49-F238E27FC236}">
                <a16:creationId xmlns:a16="http://schemas.microsoft.com/office/drawing/2014/main" id="{EE8FCDAB-015D-62EB-AF48-08920DF5B5B3}"/>
              </a:ext>
            </a:extLst>
          </p:cNvPr>
          <p:cNvPicPr>
            <a:picLocks noChangeAspect="1"/>
          </p:cNvPicPr>
          <p:nvPr/>
        </p:nvPicPr>
        <p:blipFill>
          <a:blip r:embed="rId3"/>
          <a:stretch>
            <a:fillRect/>
          </a:stretch>
        </p:blipFill>
        <p:spPr>
          <a:xfrm>
            <a:off x="6082920" y="2097205"/>
            <a:ext cx="5856770" cy="4346868"/>
          </a:xfrm>
          <a:prstGeom prst="rect">
            <a:avLst/>
          </a:prstGeom>
        </p:spPr>
      </p:pic>
    </p:spTree>
    <p:extLst>
      <p:ext uri="{BB962C8B-B14F-4D97-AF65-F5344CB8AC3E}">
        <p14:creationId xmlns:p14="http://schemas.microsoft.com/office/powerpoint/2010/main" val="1614912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B3F5A0-AC34-E2A1-62BC-316FD4E6840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089AD48-0788-5C67-CC7D-D2FD70578C2B}"/>
              </a:ext>
            </a:extLst>
          </p:cNvPr>
          <p:cNvSpPr txBox="1">
            <a:spLocks noGrp="1"/>
          </p:cNvSpPr>
          <p:nvPr>
            <p:ph type="title"/>
          </p:nvPr>
        </p:nvSpPr>
        <p:spPr>
          <a:xfrm>
            <a:off x="727253" y="213225"/>
            <a:ext cx="5557838" cy="2000548"/>
          </a:xfrm>
          <a:prstGeom prst="rect">
            <a:avLst/>
          </a:prstGeom>
          <a:noFill/>
        </p:spPr>
        <p:txBody>
          <a:bodyPr wrap="square" rtlCol="0">
            <a:spAutoFit/>
          </a:bodyPr>
          <a:lstStyle/>
          <a:p>
            <a:pPr algn="ctr"/>
            <a:r>
              <a:rPr lang="en-GB" sz="3200"/>
              <a:t>What type of sentence is it?</a:t>
            </a:r>
          </a:p>
          <a:p>
            <a:pPr algn="ctr"/>
            <a:endParaRPr lang="en-GB" sz="2000"/>
          </a:p>
          <a:p>
            <a:pPr algn="ctr"/>
            <a:r>
              <a:rPr lang="en-GB" sz="2000"/>
              <a:t>Statement, command, question, exclamation ?</a:t>
            </a:r>
          </a:p>
        </p:txBody>
      </p:sp>
      <p:sp>
        <p:nvSpPr>
          <p:cNvPr id="6" name="Content Placeholder 5">
            <a:extLst>
              <a:ext uri="{FF2B5EF4-FFF2-40B4-BE49-F238E27FC236}">
                <a16:creationId xmlns:a16="http://schemas.microsoft.com/office/drawing/2014/main" id="{1C993B63-7536-7A9A-2436-76A8C93D1E64}"/>
              </a:ext>
            </a:extLst>
          </p:cNvPr>
          <p:cNvSpPr txBox="1">
            <a:spLocks noGrp="1"/>
          </p:cNvSpPr>
          <p:nvPr>
            <p:ph idx="1"/>
          </p:nvPr>
        </p:nvSpPr>
        <p:spPr>
          <a:xfrm>
            <a:off x="236652" y="2412331"/>
            <a:ext cx="2933700" cy="1384995"/>
          </a:xfrm>
          <a:prstGeom prst="rect">
            <a:avLst/>
          </a:prstGeom>
          <a:noFill/>
        </p:spPr>
        <p:txBody>
          <a:bodyPr wrap="square" rtlCol="0">
            <a:spAutoFit/>
          </a:bodyPr>
          <a:lstStyle/>
          <a:p>
            <a:pPr marL="0" indent="0">
              <a:buNone/>
            </a:pPr>
            <a:r>
              <a:rPr lang="en-GB" sz="2800"/>
              <a:t>What a beautiful place it is! </a:t>
            </a:r>
          </a:p>
        </p:txBody>
      </p:sp>
      <p:pic>
        <p:nvPicPr>
          <p:cNvPr id="5" name="Picture 2" descr="Brimham Rocks | Yorkshire | National Trust">
            <a:extLst>
              <a:ext uri="{FF2B5EF4-FFF2-40B4-BE49-F238E27FC236}">
                <a16:creationId xmlns:a16="http://schemas.microsoft.com/office/drawing/2014/main" id="{CD7BD3F4-2193-A003-F0EB-E14CB34101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023" y="2394412"/>
            <a:ext cx="4756574" cy="267557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21D896D-BBD9-34A6-3A39-C19A4A22E820}"/>
              </a:ext>
            </a:extLst>
          </p:cNvPr>
          <p:cNvSpPr/>
          <p:nvPr/>
        </p:nvSpPr>
        <p:spPr>
          <a:xfrm>
            <a:off x="23211" y="5475482"/>
            <a:ext cx="6340197" cy="461665"/>
          </a:xfrm>
          <a:prstGeom prst="rect">
            <a:avLst/>
          </a:prstGeom>
        </p:spPr>
        <p:txBody>
          <a:bodyPr wrap="none">
            <a:spAutoFit/>
          </a:bodyPr>
          <a:lstStyle/>
          <a:p>
            <a:pPr lvl="0"/>
            <a:r>
              <a:rPr lang="en-GB" sz="2400">
                <a:solidFill>
                  <a:prstClr val="white"/>
                </a:solidFill>
              </a:rPr>
              <a:t>Why are the rocks such unusual shapes?  </a:t>
            </a:r>
          </a:p>
        </p:txBody>
      </p:sp>
      <p:sp>
        <p:nvSpPr>
          <p:cNvPr id="9" name="Rectangle 8">
            <a:extLst>
              <a:ext uri="{FF2B5EF4-FFF2-40B4-BE49-F238E27FC236}">
                <a16:creationId xmlns:a16="http://schemas.microsoft.com/office/drawing/2014/main" id="{12E032E1-E1AE-0417-64EA-3FD1F946EF4E}"/>
              </a:ext>
            </a:extLst>
          </p:cNvPr>
          <p:cNvSpPr/>
          <p:nvPr/>
        </p:nvSpPr>
        <p:spPr>
          <a:xfrm>
            <a:off x="9036738" y="4121265"/>
            <a:ext cx="3034173" cy="1815882"/>
          </a:xfrm>
          <a:prstGeom prst="rect">
            <a:avLst/>
          </a:prstGeom>
        </p:spPr>
        <p:txBody>
          <a:bodyPr wrap="square">
            <a:spAutoFit/>
          </a:bodyPr>
          <a:lstStyle/>
          <a:p>
            <a:pPr lvl="0"/>
            <a:r>
              <a:rPr lang="en-GB" sz="2800">
                <a:solidFill>
                  <a:prstClr val="white"/>
                </a:solidFill>
              </a:rPr>
              <a:t>Brimham rocks were formed 100 million years ago. </a:t>
            </a:r>
          </a:p>
        </p:txBody>
      </p:sp>
      <p:sp>
        <p:nvSpPr>
          <p:cNvPr id="11" name="Rectangle 10">
            <a:extLst>
              <a:ext uri="{FF2B5EF4-FFF2-40B4-BE49-F238E27FC236}">
                <a16:creationId xmlns:a16="http://schemas.microsoft.com/office/drawing/2014/main" id="{17B415C3-286C-353C-9B2F-55374C46ADCF}"/>
              </a:ext>
            </a:extLst>
          </p:cNvPr>
          <p:cNvSpPr/>
          <p:nvPr/>
        </p:nvSpPr>
        <p:spPr>
          <a:xfrm>
            <a:off x="10003219" y="1734846"/>
            <a:ext cx="2278618" cy="1384995"/>
          </a:xfrm>
          <a:prstGeom prst="rect">
            <a:avLst/>
          </a:prstGeom>
        </p:spPr>
        <p:txBody>
          <a:bodyPr wrap="square">
            <a:spAutoFit/>
          </a:bodyPr>
          <a:lstStyle/>
          <a:p>
            <a:pPr lvl="0"/>
            <a:r>
              <a:rPr lang="en-GB" sz="2800">
                <a:solidFill>
                  <a:prstClr val="white"/>
                </a:solidFill>
              </a:rPr>
              <a:t>Don’t climb on the rocks! </a:t>
            </a:r>
          </a:p>
        </p:txBody>
      </p:sp>
    </p:spTree>
    <p:extLst>
      <p:ext uri="{BB962C8B-B14F-4D97-AF65-F5344CB8AC3E}">
        <p14:creationId xmlns:p14="http://schemas.microsoft.com/office/powerpoint/2010/main" val="1504811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51C0E6-AA5B-3C59-DE1C-6F5D21F4051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65F4B33-AAA4-4E0E-45F1-68C5CABF0F51}"/>
              </a:ext>
            </a:extLst>
          </p:cNvPr>
          <p:cNvSpPr>
            <a:spLocks noGrp="1"/>
          </p:cNvSpPr>
          <p:nvPr>
            <p:ph type="title"/>
          </p:nvPr>
        </p:nvSpPr>
        <p:spPr>
          <a:xfrm>
            <a:off x="838200" y="365125"/>
            <a:ext cx="5557838" cy="1325563"/>
          </a:xfrm>
        </p:spPr>
        <p:txBody>
          <a:bodyPr/>
          <a:lstStyle/>
          <a:p>
            <a:pPr algn="ctr"/>
            <a:r>
              <a:rPr lang="en-GB" sz="2400"/>
              <a:t>Can you have a go at writing one of the 4 different sentence types about this picture?  </a:t>
            </a:r>
          </a:p>
        </p:txBody>
      </p:sp>
      <p:pic>
        <p:nvPicPr>
          <p:cNvPr id="5" name="Content Placeholder 4">
            <a:extLst>
              <a:ext uri="{FF2B5EF4-FFF2-40B4-BE49-F238E27FC236}">
                <a16:creationId xmlns:a16="http://schemas.microsoft.com/office/drawing/2014/main" id="{EBB8EEBA-46B6-A26C-3C4B-6DC13071718F}"/>
              </a:ext>
            </a:extLst>
          </p:cNvPr>
          <p:cNvPicPr>
            <a:picLocks noGrp="1" noChangeAspect="1"/>
          </p:cNvPicPr>
          <p:nvPr>
            <p:ph idx="1"/>
          </p:nvPr>
        </p:nvPicPr>
        <p:blipFill>
          <a:blip r:embed="rId2"/>
          <a:stretch>
            <a:fillRect/>
          </a:stretch>
        </p:blipFill>
        <p:spPr>
          <a:xfrm>
            <a:off x="838200" y="2397203"/>
            <a:ext cx="5557838" cy="3208182"/>
          </a:xfrm>
          <a:prstGeom prst="rect">
            <a:avLst/>
          </a:prstGeom>
        </p:spPr>
      </p:pic>
      <p:pic>
        <p:nvPicPr>
          <p:cNvPr id="6" name="Picture 5">
            <a:extLst>
              <a:ext uri="{FF2B5EF4-FFF2-40B4-BE49-F238E27FC236}">
                <a16:creationId xmlns:a16="http://schemas.microsoft.com/office/drawing/2014/main" id="{359E1237-9CF9-257C-F926-F906092422A2}"/>
              </a:ext>
            </a:extLst>
          </p:cNvPr>
          <p:cNvPicPr>
            <a:picLocks noChangeAspect="1"/>
          </p:cNvPicPr>
          <p:nvPr/>
        </p:nvPicPr>
        <p:blipFill>
          <a:blip r:embed="rId3"/>
          <a:stretch>
            <a:fillRect/>
          </a:stretch>
        </p:blipFill>
        <p:spPr>
          <a:xfrm>
            <a:off x="6662651" y="2355028"/>
            <a:ext cx="4280653" cy="3187055"/>
          </a:xfrm>
          <a:prstGeom prst="rect">
            <a:avLst/>
          </a:prstGeom>
        </p:spPr>
      </p:pic>
    </p:spTree>
    <p:extLst>
      <p:ext uri="{BB962C8B-B14F-4D97-AF65-F5344CB8AC3E}">
        <p14:creationId xmlns:p14="http://schemas.microsoft.com/office/powerpoint/2010/main" val="1933970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F193B6-FCAF-7D31-B5A7-1BA848353FE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E9A743A-0613-7578-492E-373190977F70}"/>
              </a:ext>
            </a:extLst>
          </p:cNvPr>
          <p:cNvSpPr>
            <a:spLocks noGrp="1"/>
          </p:cNvSpPr>
          <p:nvPr>
            <p:ph idx="1"/>
          </p:nvPr>
        </p:nvSpPr>
        <p:spPr>
          <a:xfrm>
            <a:off x="633260" y="753611"/>
            <a:ext cx="5557838" cy="4351338"/>
          </a:xfrm>
        </p:spPr>
        <p:txBody>
          <a:bodyPr>
            <a:normAutofit/>
          </a:bodyPr>
          <a:lstStyle/>
          <a:p>
            <a:pPr marL="0" indent="0">
              <a:buNone/>
            </a:pPr>
            <a:r>
              <a:rPr lang="en-GB" sz="3600"/>
              <a:t>In Year 3 and 4 children continue to develop their writing and begin using more complex multi- clause sentences. </a:t>
            </a:r>
          </a:p>
        </p:txBody>
      </p:sp>
    </p:spTree>
    <p:extLst>
      <p:ext uri="{BB962C8B-B14F-4D97-AF65-F5344CB8AC3E}">
        <p14:creationId xmlns:p14="http://schemas.microsoft.com/office/powerpoint/2010/main" val="3911001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26F187-5B90-340F-C0A7-9EF99BE64AD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9C934A7-262D-DA5D-7576-867C939AE25B}"/>
              </a:ext>
            </a:extLst>
          </p:cNvPr>
          <p:cNvSpPr>
            <a:spLocks noGrp="1"/>
          </p:cNvSpPr>
          <p:nvPr>
            <p:ph type="title"/>
          </p:nvPr>
        </p:nvSpPr>
        <p:spPr>
          <a:xfrm>
            <a:off x="838200" y="365125"/>
            <a:ext cx="5557838" cy="1325563"/>
          </a:xfrm>
        </p:spPr>
        <p:txBody>
          <a:bodyPr/>
          <a:lstStyle/>
          <a:p>
            <a:r>
              <a:rPr lang="en-GB"/>
              <a:t>How to help your child</a:t>
            </a:r>
          </a:p>
        </p:txBody>
      </p:sp>
      <p:sp>
        <p:nvSpPr>
          <p:cNvPr id="5" name="Content Placeholder 2">
            <a:extLst>
              <a:ext uri="{FF2B5EF4-FFF2-40B4-BE49-F238E27FC236}">
                <a16:creationId xmlns:a16="http://schemas.microsoft.com/office/drawing/2014/main" id="{704268C4-5837-DB33-9A45-879E67CEF532}"/>
              </a:ext>
            </a:extLst>
          </p:cNvPr>
          <p:cNvSpPr>
            <a:spLocks noGrp="1"/>
          </p:cNvSpPr>
          <p:nvPr>
            <p:ph idx="1"/>
          </p:nvPr>
        </p:nvSpPr>
        <p:spPr>
          <a:xfrm>
            <a:off x="838200" y="1825625"/>
            <a:ext cx="5557838" cy="4351338"/>
          </a:xfrm>
        </p:spPr>
        <p:txBody>
          <a:bodyPr>
            <a:normAutofit/>
          </a:bodyPr>
          <a:lstStyle/>
          <a:p>
            <a:pPr marL="0" indent="0">
              <a:buNone/>
            </a:pPr>
            <a:r>
              <a:rPr lang="en-GB" sz="2800"/>
              <a:t>Encourage your child to use these different types of sentences in their own writing or when practicing their weekly spelling words. Check that they are using the correct punctuation. </a:t>
            </a:r>
          </a:p>
        </p:txBody>
      </p:sp>
    </p:spTree>
    <p:extLst>
      <p:ext uri="{BB962C8B-B14F-4D97-AF65-F5344CB8AC3E}">
        <p14:creationId xmlns:p14="http://schemas.microsoft.com/office/powerpoint/2010/main" val="453339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4443" y="169476"/>
            <a:ext cx="5558489" cy="1325563"/>
          </a:xfrm>
        </p:spPr>
        <p:txBody>
          <a:bodyPr>
            <a:normAutofit/>
          </a:bodyPr>
          <a:lstStyle/>
          <a:p>
            <a:r>
              <a:rPr lang="en-US"/>
              <a:t>Purpose</a:t>
            </a:r>
          </a:p>
        </p:txBody>
      </p:sp>
      <p:sp>
        <p:nvSpPr>
          <p:cNvPr id="3" name="Content Placeholder 2"/>
          <p:cNvSpPr>
            <a:spLocks noGrp="1"/>
          </p:cNvSpPr>
          <p:nvPr>
            <p:ph idx="1"/>
          </p:nvPr>
        </p:nvSpPr>
        <p:spPr>
          <a:xfrm>
            <a:off x="2887362" y="1866814"/>
            <a:ext cx="6423461" cy="4351338"/>
          </a:xfrm>
        </p:spPr>
        <p:txBody>
          <a:bodyPr vert="horz" lIns="91440" tIns="45720" rIns="91440" bIns="45720" rtlCol="0" anchor="t">
            <a:normAutofit/>
          </a:bodyPr>
          <a:lstStyle/>
          <a:p>
            <a:pPr marL="0" indent="0" algn="ctr">
              <a:buNone/>
            </a:pPr>
            <a:r>
              <a:rPr lang="en-US" sz="4000"/>
              <a:t>The purpose of this evening’s session is to give parents an insight into how we teach English and Maths so that you know what your children experience every day at school.</a:t>
            </a:r>
            <a:endParaRPr lang="en-US"/>
          </a:p>
          <a:p>
            <a:endParaRPr lang="en-US"/>
          </a:p>
          <a:p>
            <a:endParaRPr lang="en-US"/>
          </a:p>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p:cNvSpPr>
            <a:spLocks noGrp="1" noRot="1" noChangeAspect="1" noMove="1" noResize="1" noEditPoints="1" noAdjustHandles="1" noChangeArrowheads="1" noChangeShapeType="1" noTextEdit="1"/>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1"/>
          <p:cNvSpPr>
            <a:spLocks noGrp="1"/>
          </p:cNvSpPr>
          <p:nvPr>
            <p:ph type="title"/>
          </p:nvPr>
        </p:nvSpPr>
        <p:spPr>
          <a:xfrm>
            <a:off x="838199" y="1144588"/>
            <a:ext cx="3489857" cy="2280335"/>
          </a:xfrm>
        </p:spPr>
        <p:txBody>
          <a:bodyPr>
            <a:normAutofit fontScale="90000"/>
          </a:bodyPr>
          <a:lstStyle/>
          <a:p>
            <a:br>
              <a:rPr lang="en-US" kern="1200">
                <a:solidFill>
                  <a:srgbClr val="FFFFFF"/>
                </a:solidFill>
                <a:latin typeface="+mj-lt"/>
                <a:ea typeface="+mj-ea"/>
                <a:cs typeface="+mj-cs"/>
              </a:rPr>
            </a:br>
            <a:br>
              <a:rPr lang="en-US" kern="1200">
                <a:solidFill>
                  <a:srgbClr val="FFFFFF"/>
                </a:solidFill>
                <a:latin typeface="+mj-lt"/>
                <a:ea typeface="+mj-ea"/>
                <a:cs typeface="+mj-cs"/>
              </a:rPr>
            </a:br>
            <a:r>
              <a:rPr lang="en-US" kern="1200">
                <a:solidFill>
                  <a:srgbClr val="FFFFFF"/>
                </a:solidFill>
                <a:latin typeface="+mj-lt"/>
                <a:ea typeface="+mj-ea"/>
                <a:cs typeface="+mj-cs"/>
              </a:rPr>
              <a:t>What does a </a:t>
            </a:r>
            <a:r>
              <a:rPr lang="en-GB" altLang="en-US" kern="1200">
                <a:solidFill>
                  <a:srgbClr val="FFFFFF"/>
                </a:solidFill>
                <a:latin typeface="+mj-lt"/>
                <a:ea typeface="+mj-ea"/>
                <a:cs typeface="+mj-cs"/>
              </a:rPr>
              <a:t>wrting</a:t>
            </a:r>
            <a:r>
              <a:rPr lang="en-US" kern="1200">
                <a:solidFill>
                  <a:srgbClr val="FFFFFF"/>
                </a:solidFill>
                <a:latin typeface="+mj-lt"/>
                <a:ea typeface="+mj-ea"/>
                <a:cs typeface="+mj-cs"/>
              </a:rPr>
              <a:t> lesson look like in Year 5 and 6?</a:t>
            </a:r>
            <a:endParaRPr lang="en-US"/>
          </a:p>
        </p:txBody>
      </p:sp>
      <p:sp>
        <p:nvSpPr>
          <p:cNvPr id="3" name="Content Placeholder 2"/>
          <p:cNvSpPr>
            <a:spLocks noGrp="1"/>
          </p:cNvSpPr>
          <p:nvPr>
            <p:ph idx="1"/>
          </p:nvPr>
        </p:nvSpPr>
        <p:spPr>
          <a:xfrm>
            <a:off x="838200" y="1825625"/>
            <a:ext cx="5558489" cy="4351338"/>
          </a:xfrm>
        </p:spPr>
        <p:txBody>
          <a:bodyPr>
            <a:normAutofit/>
          </a:bodyPr>
          <a:lstStyle/>
          <a:p>
            <a:endParaRPr lang="en-US"/>
          </a:p>
        </p:txBody>
      </p:sp>
      <p:sp>
        <p:nvSpPr>
          <p:cNvPr id="12" name="Oval 11"/>
          <p:cNvSpPr>
            <a:spLocks noGrp="1" noRot="1" noChangeAspect="1" noMove="1" noResize="1" noEditPoints="1" noAdjustHandles="1" noChangeArrowheads="1" noChangeShapeType="1" noTextEdit="1"/>
          </p:cNvSpPr>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Block Arc 13"/>
          <p:cNvSpPr>
            <a:spLocks noGrp="1" noRot="1" noChangeAspect="1" noMove="1" noResize="1" noEditPoints="1" noAdjustHandles="1" noChangeArrowheads="1" noChangeShapeType="1" noTextEdit="1"/>
          </p:cNvSpPr>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p:cNvSpPr>
            <a:spLocks noGrp="1" noRot="1" noChangeAspect="1" noMove="1" noResize="1" noEditPoints="1" noAdjustHandles="1" noChangeArrowheads="1" noChangeShapeType="1" noTextEdit="1"/>
          </p:cNvSpPr>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p:cNvCxnSpPr>
            <a:cxnSpLocks noGrp="1" noRot="1" noChangeAspect="1" noMove="1" noResize="1" noEditPoints="1" noAdjustHandles="1" noChangeArrowheads="1" noChangeShapeType="1"/>
          </p:cNvCxnSpPr>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p:cNvSpPr>
            <a:spLocks noGrp="1" noRot="1" noChangeAspect="1" noMove="1" noResize="1" noEditPoints="1" noAdjustHandles="1" noChangeArrowheads="1" noChangeShapeType="1" noTextEdit="1"/>
          </p:cNvSpPr>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p:cNvSpPr>
            <a:spLocks noGrp="1" noRot="1" noChangeAspect="1" noMove="1" noResize="1" noEditPoints="1" noAdjustHandles="1" noChangeArrowheads="1" noChangeShapeType="1" noTextEdit="1"/>
          </p:cNvSpPr>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Shape 23"/>
          <p:cNvSpPr>
            <a:spLocks noGrp="1" noRot="1" noChangeAspect="1" noMove="1" noResize="1" noEditPoints="1" noAdjustHandles="1" noChangeArrowheads="1" noChangeShapeType="1" noTextEdit="1"/>
          </p:cNvSpPr>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389278" y="1233241"/>
            <a:ext cx="3240506" cy="4064628"/>
          </a:xfrm>
        </p:spPr>
        <p:txBody>
          <a:bodyPr vert="horz" lIns="91440" tIns="45720" rIns="91440" bIns="45720" rtlCol="0" anchor="ctr">
            <a:normAutofit/>
          </a:bodyPr>
          <a:lstStyle/>
          <a:p>
            <a:pPr defTabSz="914400">
              <a:lnSpc>
                <a:spcPct val="90000"/>
              </a:lnSpc>
            </a:pPr>
            <a:r>
              <a:rPr lang="en-US" altLang="en-US" sz="4400" kern="1200">
                <a:solidFill>
                  <a:srgbClr val="FFFFFF"/>
                </a:solidFill>
                <a:latin typeface="+mj-lt"/>
                <a:ea typeface="+mj-ea"/>
                <a:cs typeface="+mj-cs"/>
              </a:rPr>
              <a:t>Where do we need the pupils to be?</a:t>
            </a:r>
          </a:p>
        </p:txBody>
      </p:sp>
      <p:sp>
        <p:nvSpPr>
          <p:cNvPr id="5" name="Text Box 4"/>
          <p:cNvSpPr txBox="1"/>
          <p:nvPr/>
        </p:nvSpPr>
        <p:spPr>
          <a:xfrm>
            <a:off x="5864934" y="147364"/>
            <a:ext cx="6103141" cy="5692706"/>
          </a:xfrm>
          <a:prstGeom prst="rect">
            <a:avLst/>
          </a:prstGeom>
        </p:spPr>
        <p:txBody>
          <a:bodyPr vert="horz" lIns="91440" tIns="45720" rIns="91440" bIns="45720" rtlCol="0" anchor="t">
            <a:noAutofit/>
          </a:bodyPr>
          <a:lstStyle/>
          <a:p>
            <a:pPr defTabSz="914400">
              <a:lnSpc>
                <a:spcPct val="90000"/>
              </a:lnSpc>
              <a:spcAft>
                <a:spcPts val="600"/>
              </a:spcAft>
            </a:pPr>
            <a:r>
              <a:rPr lang="en-US" altLang="en-US" sz="2800" b="1"/>
              <a:t>Transcription</a:t>
            </a:r>
          </a:p>
          <a:p>
            <a:pPr indent="-228600" defTabSz="914400">
              <a:lnSpc>
                <a:spcPct val="90000"/>
              </a:lnSpc>
              <a:spcAft>
                <a:spcPts val="600"/>
              </a:spcAft>
              <a:buFont typeface="Arial" panose="020B0604020202020204" pitchFamily="34" charset="0"/>
              <a:buChar char="•"/>
            </a:pPr>
            <a:endParaRPr lang="en-US" altLang="en-US" sz="2400"/>
          </a:p>
          <a:p>
            <a:pPr indent="-228600" defTabSz="914400">
              <a:lnSpc>
                <a:spcPct val="90000"/>
              </a:lnSpc>
              <a:spcAft>
                <a:spcPts val="600"/>
              </a:spcAft>
              <a:buFont typeface="Arial" panose="020B0604020202020204" pitchFamily="34" charset="0"/>
              <a:buChar char="•"/>
            </a:pPr>
            <a:r>
              <a:rPr lang="en-US" altLang="en-US" sz="2400"/>
              <a:t>Almost entirely grammatically correct, allowing for occasional punctuation and spelling errors.</a:t>
            </a:r>
          </a:p>
          <a:p>
            <a:pPr defTabSz="914400">
              <a:lnSpc>
                <a:spcPct val="90000"/>
              </a:lnSpc>
              <a:spcAft>
                <a:spcPts val="600"/>
              </a:spcAft>
            </a:pPr>
            <a:endParaRPr lang="en-US" altLang="en-US" sz="2400"/>
          </a:p>
          <a:p>
            <a:pPr indent="-228600" defTabSz="914400">
              <a:lnSpc>
                <a:spcPct val="90000"/>
              </a:lnSpc>
              <a:spcAft>
                <a:spcPts val="600"/>
              </a:spcAft>
              <a:buFont typeface="Arial" panose="020B0604020202020204" pitchFamily="34" charset="0"/>
              <a:buChar char="•"/>
            </a:pPr>
            <a:r>
              <a:rPr lang="en-US" altLang="en-US" sz="2400"/>
              <a:t>Capitals, full stops, commas, apostrophes and question marks are all mostly accurate.</a:t>
            </a:r>
          </a:p>
          <a:p>
            <a:pPr indent="-228600" defTabSz="914400">
              <a:lnSpc>
                <a:spcPct val="90000"/>
              </a:lnSpc>
              <a:spcAft>
                <a:spcPts val="600"/>
              </a:spcAft>
              <a:buFont typeface="Arial" panose="020B0604020202020204" pitchFamily="34" charset="0"/>
              <a:buChar char="•"/>
            </a:pPr>
            <a:endParaRPr lang="en-US" altLang="en-US" sz="2400"/>
          </a:p>
          <a:p>
            <a:pPr indent="-228600" defTabSz="914400">
              <a:lnSpc>
                <a:spcPct val="90000"/>
              </a:lnSpc>
              <a:spcAft>
                <a:spcPts val="600"/>
              </a:spcAft>
              <a:buFont typeface="Arial" panose="020B0604020202020204" pitchFamily="34" charset="0"/>
              <a:buChar char="•"/>
            </a:pPr>
            <a:r>
              <a:rPr lang="en-US" altLang="en-US" sz="2400"/>
              <a:t>Uses the full range of punctuation to include evidence of dashes, brackets, hyphens, semi-colons and colons.</a:t>
            </a:r>
          </a:p>
          <a:p>
            <a:pPr defTabSz="914400">
              <a:lnSpc>
                <a:spcPct val="90000"/>
              </a:lnSpc>
              <a:spcAft>
                <a:spcPts val="600"/>
              </a:spcAft>
            </a:pPr>
            <a:endParaRPr lang="en-US" altLang="en-US" sz="2400"/>
          </a:p>
          <a:p>
            <a:pPr indent="-228600" defTabSz="914400">
              <a:lnSpc>
                <a:spcPct val="90000"/>
              </a:lnSpc>
              <a:spcAft>
                <a:spcPts val="600"/>
              </a:spcAft>
              <a:buFont typeface="Arial" panose="020B0604020202020204" pitchFamily="34" charset="0"/>
              <a:buChar char="•"/>
            </a:pPr>
            <a:r>
              <a:rPr lang="en-US" altLang="en-US" sz="2400"/>
              <a:t>Handwriting should be neat, joined and legible.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5558489" cy="1325563"/>
          </a:xfrm>
        </p:spPr>
        <p:txBody>
          <a:bodyPr>
            <a:normAutofit/>
          </a:bodyPr>
          <a:lstStyle/>
          <a:p>
            <a:r>
              <a:rPr lang="en-GB" altLang="en-US"/>
              <a:t>Improving Punctuation</a:t>
            </a:r>
          </a:p>
        </p:txBody>
      </p:sp>
      <p:sp>
        <p:nvSpPr>
          <p:cNvPr id="3" name="Content Placeholder 2"/>
          <p:cNvSpPr>
            <a:spLocks noGrp="1"/>
          </p:cNvSpPr>
          <p:nvPr>
            <p:ph idx="1"/>
          </p:nvPr>
        </p:nvSpPr>
        <p:spPr>
          <a:xfrm>
            <a:off x="838200" y="1825625"/>
            <a:ext cx="10505440" cy="4351655"/>
          </a:xfrm>
          <a:solidFill>
            <a:schemeClr val="bg2"/>
          </a:solidFill>
        </p:spPr>
        <p:txBody>
          <a:bodyPr vert="horz" lIns="91440" tIns="45720" rIns="91440" bIns="45720" rtlCol="0" anchor="t">
            <a:normAutofit/>
          </a:bodyPr>
          <a:lstStyle/>
          <a:p>
            <a:pPr marL="0" indent="0">
              <a:buNone/>
            </a:pPr>
            <a:r>
              <a:rPr lang="en-US" sz="3200" b="1"/>
              <a:t>Improve</a:t>
            </a:r>
            <a:r>
              <a:rPr lang="en-US" sz="3200"/>
              <a:t> the following sentence</a:t>
            </a:r>
            <a:r>
              <a:rPr lang="en-GB" altLang="en-US" sz="3200"/>
              <a:t>s</a:t>
            </a:r>
            <a:r>
              <a:rPr lang="en-US" sz="3200"/>
              <a:t> by adding punctuation in the correct places and correcting any spellings.</a:t>
            </a:r>
            <a:r>
              <a:rPr lang="en-GB" altLang="en-US" sz="3200"/>
              <a:t> </a:t>
            </a:r>
            <a:endParaRPr lang="en-US" sz="3200">
              <a:ea typeface="Calibri"/>
              <a:cs typeface="Calibri"/>
            </a:endParaRPr>
          </a:p>
          <a:p>
            <a:pPr marL="0" indent="0">
              <a:buNone/>
            </a:pPr>
            <a:endParaRPr lang="en-US" sz="3200">
              <a:solidFill>
                <a:srgbClr val="0070C0"/>
              </a:solidFill>
              <a:ea typeface="Calibri"/>
              <a:cs typeface="Calibri"/>
            </a:endParaRPr>
          </a:p>
          <a:p>
            <a:pPr marL="0" indent="0">
              <a:buNone/>
            </a:pPr>
            <a:r>
              <a:rPr lang="en-US" sz="3200" i="1">
                <a:solidFill>
                  <a:srgbClr val="0070C0"/>
                </a:solidFill>
              </a:rPr>
              <a:t>as the dragons awoke from there deep sleep they </a:t>
            </a:r>
            <a:r>
              <a:rPr lang="en-US" sz="3200" i="1" err="1">
                <a:solidFill>
                  <a:srgbClr val="0070C0"/>
                </a:solidFill>
              </a:rPr>
              <a:t>didnt</a:t>
            </a:r>
            <a:r>
              <a:rPr lang="en-US" sz="3200" i="1">
                <a:solidFill>
                  <a:srgbClr val="0070C0"/>
                </a:solidFill>
              </a:rPr>
              <a:t> notice the courageous valiant nights approaching </a:t>
            </a:r>
            <a:endParaRPr lang="en-US" sz="3200" i="1">
              <a:solidFill>
                <a:srgbClr val="0070C0"/>
              </a:solidFill>
              <a:ea typeface="Calibri"/>
              <a:cs typeface="Calibri"/>
            </a:endParaRPr>
          </a:p>
          <a:p>
            <a:pPr marL="0" indent="0">
              <a:buNone/>
            </a:pPr>
            <a:endParaRPr lang="en-US" sz="3200" i="1">
              <a:solidFill>
                <a:srgbClr val="0070C0"/>
              </a:solidFill>
              <a:ea typeface="Calibri"/>
              <a:cs typeface="Calibri"/>
            </a:endParaRPr>
          </a:p>
          <a:p>
            <a:pPr marL="0" indent="0">
              <a:buNone/>
            </a:pPr>
            <a:r>
              <a:rPr lang="en-US" sz="3200" i="1">
                <a:solidFill>
                  <a:srgbClr val="0070C0"/>
                </a:solidFill>
              </a:rPr>
              <a:t>while creeping slowly forward the nights gauntlets tightly rapped around there sword hilts they were ready to strike</a:t>
            </a:r>
            <a:endParaRPr lang="en-US" sz="3200" i="1">
              <a:solidFill>
                <a:srgbClr val="0070C0"/>
              </a:solidFill>
              <a:ea typeface="Calibri"/>
              <a:cs typeface="Calibri"/>
            </a:endParaRPr>
          </a:p>
        </p:txBody>
      </p:sp>
      <p:sp>
        <p:nvSpPr>
          <p:cNvPr id="10" name="Freeform: Shape 9"/>
          <p:cNvSpPr>
            <a:spLocks noGrp="1" noRot="1" noChangeAspect="1" noMove="1" noResize="1" noEditPoints="1" noAdjustHandles="1" noChangeArrowheads="1" noChangeShapeType="1" noTextEdit="1"/>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p:cNvSpPr>
            <a:spLocks noGrp="1" noRot="1" noChangeAspect="1" noMove="1" noResize="1" noEditPoints="1" noAdjustHandles="1" noChangeArrowheads="1" noChangeShapeType="1" noTextEdit="1"/>
          </p:cNvSpPr>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p:cNvCxnSpPr>
            <a:cxnSpLocks noGrp="1" noRot="1" noChangeAspect="1" noMove="1" noResize="1" noEditPoints="1" noAdjustHandles="1" noChangeArrowheads="1" noChangeShapeType="1"/>
          </p:cNvCxnSpPr>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5558489" cy="1325563"/>
          </a:xfrm>
        </p:spPr>
        <p:txBody>
          <a:bodyPr>
            <a:normAutofit/>
          </a:bodyPr>
          <a:lstStyle/>
          <a:p>
            <a:r>
              <a:rPr lang="en-GB" altLang="en-US"/>
              <a:t>Improving Punctuation</a:t>
            </a:r>
          </a:p>
        </p:txBody>
      </p:sp>
      <p:sp>
        <p:nvSpPr>
          <p:cNvPr id="3" name="Content Placeholder 2"/>
          <p:cNvSpPr>
            <a:spLocks noGrp="1"/>
          </p:cNvSpPr>
          <p:nvPr>
            <p:ph idx="1"/>
          </p:nvPr>
        </p:nvSpPr>
        <p:spPr>
          <a:xfrm>
            <a:off x="838200" y="1825625"/>
            <a:ext cx="10505440" cy="4351655"/>
          </a:xfrm>
          <a:solidFill>
            <a:schemeClr val="bg2"/>
          </a:solidFill>
        </p:spPr>
        <p:txBody>
          <a:bodyPr vert="horz" lIns="91440" tIns="45720" rIns="91440" bIns="45720" rtlCol="0" anchor="t">
            <a:normAutofit/>
          </a:bodyPr>
          <a:lstStyle/>
          <a:p>
            <a:pPr marL="0" indent="0">
              <a:buNone/>
            </a:pPr>
            <a:r>
              <a:rPr lang="en-US" sz="3200" b="1">
                <a:solidFill>
                  <a:srgbClr val="7030A0"/>
                </a:solidFill>
              </a:rPr>
              <a:t>A</a:t>
            </a:r>
            <a:r>
              <a:rPr lang="en-US" sz="3200"/>
              <a:t>s the dragons awoke from</a:t>
            </a:r>
            <a:r>
              <a:rPr lang="en-US" sz="3200">
                <a:solidFill>
                  <a:schemeClr val="bg1"/>
                </a:solidFill>
              </a:rPr>
              <a:t> </a:t>
            </a:r>
            <a:r>
              <a:rPr lang="en-US" sz="3200" b="1">
                <a:solidFill>
                  <a:srgbClr val="7030A0"/>
                </a:solidFill>
              </a:rPr>
              <a:t>their</a:t>
            </a:r>
            <a:r>
              <a:rPr lang="en-US" sz="3200">
                <a:solidFill>
                  <a:schemeClr val="bg1"/>
                </a:solidFill>
              </a:rPr>
              <a:t> </a:t>
            </a:r>
            <a:r>
              <a:rPr lang="en-US" sz="3200"/>
              <a:t>deep sleep</a:t>
            </a:r>
            <a:r>
              <a:rPr lang="en-US" sz="3200" b="1">
                <a:solidFill>
                  <a:srgbClr val="7030A0"/>
                </a:solidFill>
              </a:rPr>
              <a:t>,</a:t>
            </a:r>
            <a:r>
              <a:rPr lang="en-US" sz="3200" b="1">
                <a:solidFill>
                  <a:schemeClr val="bg1"/>
                </a:solidFill>
              </a:rPr>
              <a:t> </a:t>
            </a:r>
            <a:r>
              <a:rPr lang="en-US" sz="3200"/>
              <a:t>they didn</a:t>
            </a:r>
            <a:r>
              <a:rPr lang="en-US" sz="3200" b="1">
                <a:solidFill>
                  <a:srgbClr val="7030A0"/>
                </a:solidFill>
              </a:rPr>
              <a:t>’</a:t>
            </a:r>
            <a:r>
              <a:rPr lang="en-US" sz="3200"/>
              <a:t>t notice the</a:t>
            </a:r>
            <a:r>
              <a:rPr lang="en-US" sz="3200">
                <a:solidFill>
                  <a:schemeClr val="bg1"/>
                </a:solidFill>
              </a:rPr>
              <a:t> </a:t>
            </a:r>
            <a:r>
              <a:rPr lang="en-US" sz="3200"/>
              <a:t>courageous</a:t>
            </a:r>
            <a:r>
              <a:rPr lang="en-US" sz="3200" b="1">
                <a:solidFill>
                  <a:srgbClr val="7030A0"/>
                </a:solidFill>
              </a:rPr>
              <a:t>,</a:t>
            </a:r>
            <a:r>
              <a:rPr lang="en-US" sz="3200">
                <a:solidFill>
                  <a:schemeClr val="bg1"/>
                </a:solidFill>
              </a:rPr>
              <a:t> </a:t>
            </a:r>
            <a:r>
              <a:rPr lang="en-US" sz="3200"/>
              <a:t>valiant</a:t>
            </a:r>
            <a:r>
              <a:rPr lang="en-US" sz="3200">
                <a:solidFill>
                  <a:schemeClr val="bg1"/>
                </a:solidFill>
              </a:rPr>
              <a:t> </a:t>
            </a:r>
            <a:r>
              <a:rPr lang="en-US" sz="3200" b="1">
                <a:solidFill>
                  <a:srgbClr val="7030A0"/>
                </a:solidFill>
              </a:rPr>
              <a:t>knights</a:t>
            </a:r>
            <a:r>
              <a:rPr lang="en-US" sz="3200"/>
              <a:t> approaching.</a:t>
            </a:r>
            <a:endParaRPr lang="en-US" sz="3200">
              <a:ea typeface="Calibri"/>
              <a:cs typeface="Calibri"/>
            </a:endParaRPr>
          </a:p>
          <a:p>
            <a:pPr marL="0" indent="0">
              <a:buNone/>
            </a:pPr>
            <a:endParaRPr lang="en-US" sz="3200">
              <a:ea typeface="Calibri"/>
              <a:cs typeface="Calibri"/>
            </a:endParaRPr>
          </a:p>
          <a:p>
            <a:pPr marL="0" indent="0">
              <a:buNone/>
            </a:pPr>
            <a:endParaRPr lang="en-US" sz="3200">
              <a:solidFill>
                <a:schemeClr val="bg1"/>
              </a:solidFill>
            </a:endParaRPr>
          </a:p>
          <a:p>
            <a:pPr marL="0" indent="0">
              <a:buNone/>
            </a:pPr>
            <a:r>
              <a:rPr lang="en-US" sz="3200" b="1">
                <a:solidFill>
                  <a:srgbClr val="7030A0"/>
                </a:solidFill>
              </a:rPr>
              <a:t>W</a:t>
            </a:r>
            <a:r>
              <a:rPr lang="en-US" sz="3200"/>
              <a:t>hil</a:t>
            </a:r>
            <a:r>
              <a:rPr lang="en-US" sz="3200" b="1">
                <a:solidFill>
                  <a:srgbClr val="7030A0"/>
                </a:solidFill>
              </a:rPr>
              <a:t>st</a:t>
            </a:r>
            <a:r>
              <a:rPr lang="en-US" sz="3200">
                <a:solidFill>
                  <a:schemeClr val="bg1"/>
                </a:solidFill>
              </a:rPr>
              <a:t> </a:t>
            </a:r>
            <a:r>
              <a:rPr lang="en-US" sz="3200"/>
              <a:t>creeping slowly forward</a:t>
            </a:r>
            <a:r>
              <a:rPr lang="en-US" sz="3200" b="1">
                <a:solidFill>
                  <a:srgbClr val="7030A0"/>
                </a:solidFill>
              </a:rPr>
              <a:t>,</a:t>
            </a:r>
            <a:r>
              <a:rPr lang="en-US" sz="3200">
                <a:solidFill>
                  <a:schemeClr val="bg1"/>
                </a:solidFill>
              </a:rPr>
              <a:t> </a:t>
            </a:r>
            <a:r>
              <a:rPr lang="en-US" sz="3200"/>
              <a:t>the </a:t>
            </a:r>
            <a:r>
              <a:rPr lang="en-US" sz="3200" b="1">
                <a:solidFill>
                  <a:srgbClr val="7030A0"/>
                </a:solidFill>
              </a:rPr>
              <a:t>knights’</a:t>
            </a:r>
            <a:r>
              <a:rPr lang="en-US" sz="3200">
                <a:solidFill>
                  <a:schemeClr val="bg1"/>
                </a:solidFill>
              </a:rPr>
              <a:t> </a:t>
            </a:r>
            <a:r>
              <a:rPr lang="en-US" sz="3200"/>
              <a:t>gauntlets tightly </a:t>
            </a:r>
            <a:r>
              <a:rPr lang="en-US" sz="3200" b="1">
                <a:solidFill>
                  <a:srgbClr val="7030A0"/>
                </a:solidFill>
              </a:rPr>
              <a:t>wrapped</a:t>
            </a:r>
            <a:r>
              <a:rPr lang="en-US" sz="3200">
                <a:solidFill>
                  <a:schemeClr val="bg1"/>
                </a:solidFill>
              </a:rPr>
              <a:t> </a:t>
            </a:r>
            <a:r>
              <a:rPr lang="en-US" sz="3200"/>
              <a:t>around </a:t>
            </a:r>
            <a:r>
              <a:rPr lang="en-US" sz="3200" b="1">
                <a:solidFill>
                  <a:srgbClr val="7030A0"/>
                </a:solidFill>
              </a:rPr>
              <a:t>their</a:t>
            </a:r>
            <a:r>
              <a:rPr lang="en-US" sz="3200"/>
              <a:t> sword hilts</a:t>
            </a:r>
            <a:r>
              <a:rPr lang="en-US" sz="3200" b="1">
                <a:solidFill>
                  <a:srgbClr val="7030A0"/>
                </a:solidFill>
              </a:rPr>
              <a:t>:</a:t>
            </a:r>
            <a:r>
              <a:rPr lang="en-US" sz="3200">
                <a:solidFill>
                  <a:schemeClr val="bg1"/>
                </a:solidFill>
              </a:rPr>
              <a:t> </a:t>
            </a:r>
            <a:r>
              <a:rPr lang="en-US" sz="3200"/>
              <a:t>they were ready to strike</a:t>
            </a:r>
            <a:r>
              <a:rPr lang="en-US" sz="3200">
                <a:solidFill>
                  <a:srgbClr val="7030A0"/>
                </a:solidFill>
              </a:rPr>
              <a:t>.</a:t>
            </a:r>
            <a:endParaRPr lang="en-US" sz="3200">
              <a:solidFill>
                <a:srgbClr val="7030A0"/>
              </a:solidFill>
              <a:ea typeface="Calibri"/>
              <a:cs typeface="Calibri"/>
            </a:endParaRPr>
          </a:p>
        </p:txBody>
      </p:sp>
      <p:sp>
        <p:nvSpPr>
          <p:cNvPr id="10" name="Freeform: Shape 9"/>
          <p:cNvSpPr>
            <a:spLocks noGrp="1" noRot="1" noChangeAspect="1" noMove="1" noResize="1" noEditPoints="1" noAdjustHandles="1" noChangeArrowheads="1" noChangeShapeType="1" noTextEdit="1"/>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p:cNvSpPr>
            <a:spLocks noGrp="1" noRot="1" noChangeAspect="1" noMove="1" noResize="1" noEditPoints="1" noAdjustHandles="1" noChangeArrowheads="1" noChangeShapeType="1" noTextEdit="1"/>
          </p:cNvSpPr>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p:cNvCxnSpPr>
            <a:cxnSpLocks noGrp="1" noRot="1" noChangeAspect="1" noMove="1" noResize="1" noEditPoints="1" noAdjustHandles="1" noChangeArrowheads="1" noChangeShapeType="1"/>
          </p:cNvCxnSpPr>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5558489" cy="1325563"/>
          </a:xfrm>
        </p:spPr>
        <p:txBody>
          <a:bodyPr>
            <a:normAutofit/>
          </a:bodyPr>
          <a:lstStyle/>
          <a:p>
            <a:r>
              <a:rPr lang="en-GB" altLang="en-US"/>
              <a:t>Improving Composition</a:t>
            </a:r>
          </a:p>
        </p:txBody>
      </p:sp>
      <p:sp>
        <p:nvSpPr>
          <p:cNvPr id="3" name="Content Placeholder 2"/>
          <p:cNvSpPr>
            <a:spLocks noGrp="1"/>
          </p:cNvSpPr>
          <p:nvPr>
            <p:ph idx="1"/>
          </p:nvPr>
        </p:nvSpPr>
        <p:spPr>
          <a:xfrm>
            <a:off x="838200" y="1825625"/>
            <a:ext cx="10505440" cy="4351655"/>
          </a:xfrm>
          <a:solidFill>
            <a:schemeClr val="bg2"/>
          </a:solidFill>
        </p:spPr>
        <p:txBody>
          <a:bodyPr vert="horz" lIns="91440" tIns="45720" rIns="91440" bIns="45720" rtlCol="0" anchor="t">
            <a:normAutofit fontScale="97500"/>
          </a:bodyPr>
          <a:lstStyle/>
          <a:p>
            <a:r>
              <a:rPr lang="en-US" sz="2800"/>
              <a:t>Improve the following sentence by adding </a:t>
            </a:r>
            <a:r>
              <a:rPr lang="en-US" sz="2800" b="1"/>
              <a:t>adjectives</a:t>
            </a:r>
            <a:r>
              <a:rPr lang="en-US" sz="2800"/>
              <a:t>, and </a:t>
            </a:r>
            <a:r>
              <a:rPr lang="en-US" sz="2800" b="1"/>
              <a:t>a relative clause</a:t>
            </a:r>
            <a:r>
              <a:rPr lang="en-US" sz="2800"/>
              <a:t>. </a:t>
            </a:r>
            <a:endParaRPr lang="en-US" sz="2800">
              <a:ea typeface="Calibri"/>
              <a:cs typeface="Calibri"/>
            </a:endParaRPr>
          </a:p>
          <a:p>
            <a:endParaRPr lang="en-US" sz="2800">
              <a:ea typeface="Calibri"/>
              <a:cs typeface="Calibri"/>
            </a:endParaRPr>
          </a:p>
          <a:p>
            <a:r>
              <a:rPr lang="en-US" sz="2800"/>
              <a:t>For example:</a:t>
            </a:r>
            <a:endParaRPr lang="en-US" sz="2800">
              <a:ea typeface="Calibri"/>
              <a:cs typeface="Calibri"/>
            </a:endParaRPr>
          </a:p>
          <a:p>
            <a:endParaRPr lang="en-US" sz="2800">
              <a:ea typeface="Calibri"/>
              <a:cs typeface="Calibri"/>
            </a:endParaRPr>
          </a:p>
          <a:p>
            <a:r>
              <a:rPr lang="en-US" sz="2800"/>
              <a:t>The teacher despaired at the lack of punctuation in the sentence.</a:t>
            </a:r>
            <a:endParaRPr lang="en-US" sz="2800">
              <a:ea typeface="Calibri"/>
              <a:cs typeface="Calibri"/>
            </a:endParaRPr>
          </a:p>
          <a:p>
            <a:endParaRPr lang="en-US" sz="2800">
              <a:ea typeface="Calibri"/>
              <a:cs typeface="Calibri"/>
            </a:endParaRPr>
          </a:p>
          <a:p>
            <a:r>
              <a:rPr lang="en-US" sz="2800"/>
              <a:t>The </a:t>
            </a:r>
            <a:r>
              <a:rPr lang="en-US" sz="2800" b="1"/>
              <a:t>exhausted</a:t>
            </a:r>
            <a:r>
              <a:rPr lang="en-US" sz="2800"/>
              <a:t> teacher, </a:t>
            </a:r>
            <a:r>
              <a:rPr lang="en-US" sz="2800" b="1"/>
              <a:t>who had worked tirelessly</a:t>
            </a:r>
            <a:r>
              <a:rPr lang="en-US" sz="2800"/>
              <a:t>, despaired at the lack of punctuation in the sentence.</a:t>
            </a:r>
            <a:endParaRPr lang="en-US" sz="2800">
              <a:ea typeface="Calibri"/>
              <a:cs typeface="Calibri"/>
            </a:endParaRPr>
          </a:p>
        </p:txBody>
      </p:sp>
      <p:sp>
        <p:nvSpPr>
          <p:cNvPr id="10" name="Freeform: Shape 9"/>
          <p:cNvSpPr>
            <a:spLocks noGrp="1" noRot="1" noChangeAspect="1" noMove="1" noResize="1" noEditPoints="1" noAdjustHandles="1" noChangeArrowheads="1" noChangeShapeType="1" noTextEdit="1"/>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p:cNvSpPr>
            <a:spLocks noGrp="1" noRot="1" noChangeAspect="1" noMove="1" noResize="1" noEditPoints="1" noAdjustHandles="1" noChangeArrowheads="1" noChangeShapeType="1" noTextEdit="1"/>
          </p:cNvSpPr>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p:cNvCxnSpPr>
            <a:cxnSpLocks noGrp="1" noRot="1" noChangeAspect="1" noMove="1" noResize="1" noEditPoints="1" noAdjustHandles="1" noChangeArrowheads="1" noChangeShapeType="1"/>
          </p:cNvCxnSpPr>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558489" cy="1325563"/>
          </a:xfrm>
        </p:spPr>
        <p:txBody>
          <a:bodyPr>
            <a:normAutofit/>
          </a:bodyPr>
          <a:lstStyle/>
          <a:p>
            <a:r>
              <a:rPr lang="en-US"/>
              <a:t>Maths</a:t>
            </a:r>
          </a:p>
        </p:txBody>
      </p:sp>
      <p:sp>
        <p:nvSpPr>
          <p:cNvPr id="3" name="Content Placeholder 2"/>
          <p:cNvSpPr>
            <a:spLocks noGrp="1"/>
          </p:cNvSpPr>
          <p:nvPr>
            <p:ph idx="1"/>
          </p:nvPr>
        </p:nvSpPr>
        <p:spPr>
          <a:xfrm>
            <a:off x="838200" y="1825625"/>
            <a:ext cx="5558489" cy="4351338"/>
          </a:xfrm>
        </p:spPr>
        <p:txBody>
          <a:bodyPr>
            <a:normAutofit/>
          </a:bodyPr>
          <a:lstStyle/>
          <a:p>
            <a:pPr marL="0" indent="0">
              <a:buNone/>
            </a:pPr>
            <a:r>
              <a:rPr lang="en-US"/>
              <a:t>Our children have a daily Maths lesson and this also comprises many elements.  In  Early Years and KS1 a lot of work goes into number recognition, place value and developing early skills in the four operations (addition, subtraction, multiplication and division).  In Key Stage 2, mathematical understanding becomes more complex; as well as building on the fluency of the four operations, children begin to learn much more complex mathematical concepts such as algebra, fractions, decimals, percentages, co-ordinates and multi-step word problems.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9EE26-49D4-9B12-4C89-5D03EA6DAA6B}"/>
              </a:ext>
            </a:extLst>
          </p:cNvPr>
          <p:cNvSpPr>
            <a:spLocks noGrp="1"/>
          </p:cNvSpPr>
          <p:nvPr>
            <p:ph type="title"/>
          </p:nvPr>
        </p:nvSpPr>
        <p:spPr>
          <a:xfrm>
            <a:off x="838200" y="365125"/>
            <a:ext cx="5558489" cy="1325563"/>
          </a:xfrm>
        </p:spPr>
        <p:txBody>
          <a:bodyPr>
            <a:normAutofit/>
          </a:bodyPr>
          <a:lstStyle/>
          <a:p>
            <a:r>
              <a:rPr lang="en-US" sz="3700"/>
              <a:t>What does maths look like in pre-school?</a:t>
            </a:r>
          </a:p>
        </p:txBody>
      </p:sp>
      <p:sp>
        <p:nvSpPr>
          <p:cNvPr id="5" name="Content Placeholder 2">
            <a:extLst>
              <a:ext uri="{FF2B5EF4-FFF2-40B4-BE49-F238E27FC236}">
                <a16:creationId xmlns:a16="http://schemas.microsoft.com/office/drawing/2014/main" id="{749058E1-BB64-24F0-9AD2-1932D4D23134}"/>
              </a:ext>
            </a:extLst>
          </p:cNvPr>
          <p:cNvSpPr txBox="1">
            <a:spLocks/>
          </p:cNvSpPr>
          <p:nvPr/>
        </p:nvSpPr>
        <p:spPr>
          <a:xfrm>
            <a:off x="201510" y="1711328"/>
            <a:ext cx="5558489" cy="4351338"/>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panose="05020102010507070707"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panose="05020102010507070707"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panose="05020102010507070707"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5pPr>
            <a:lvl6pPr marL="24003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6pPr>
            <a:lvl7pPr marL="279971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7pPr>
            <a:lvl8pPr marL="319976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8pPr>
            <a:lvl9pPr marL="359981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9pPr>
          </a:lstStyle>
          <a:p>
            <a:endParaRPr lang="en-US"/>
          </a:p>
          <a:p>
            <a:endParaRPr lang="en-US"/>
          </a:p>
          <a:p>
            <a:r>
              <a:rPr lang="en-US"/>
              <a:t>We are where it all begins! We are giving our children the early skills they need.</a:t>
            </a:r>
          </a:p>
          <a:p>
            <a:r>
              <a:rPr lang="en-US"/>
              <a:t>Intense focused activities</a:t>
            </a:r>
          </a:p>
          <a:p>
            <a:r>
              <a:rPr lang="en-US"/>
              <a:t>We equip the youngest of children with a love for learning because its fun and engaging</a:t>
            </a:r>
          </a:p>
          <a:p>
            <a:r>
              <a:rPr lang="en-US"/>
              <a:t>Through hands on experiences </a:t>
            </a:r>
          </a:p>
          <a:p>
            <a:r>
              <a:rPr lang="en-US"/>
              <a:t>Natural curiosity and exploration</a:t>
            </a:r>
          </a:p>
          <a:p>
            <a:r>
              <a:rPr lang="en-US"/>
              <a:t>Through daily exposure</a:t>
            </a:r>
          </a:p>
          <a:p>
            <a:endParaRPr lang="en-US"/>
          </a:p>
          <a:p>
            <a:endParaRPr lang="en-US"/>
          </a:p>
          <a:p>
            <a:endParaRPr lang="en-US"/>
          </a:p>
        </p:txBody>
      </p:sp>
    </p:spTree>
    <p:extLst>
      <p:ext uri="{BB962C8B-B14F-4D97-AF65-F5344CB8AC3E}">
        <p14:creationId xmlns:p14="http://schemas.microsoft.com/office/powerpoint/2010/main" val="241602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8439A7-A0C9-8FB1-FE3A-564A6F8EB6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0C2886-DB00-EB72-02C7-E7649950CD9D}"/>
              </a:ext>
            </a:extLst>
          </p:cNvPr>
          <p:cNvSpPr>
            <a:spLocks noGrp="1"/>
          </p:cNvSpPr>
          <p:nvPr>
            <p:ph type="title"/>
          </p:nvPr>
        </p:nvSpPr>
        <p:spPr>
          <a:xfrm>
            <a:off x="838200" y="365125"/>
            <a:ext cx="5558489" cy="1325563"/>
          </a:xfrm>
        </p:spPr>
        <p:txBody>
          <a:bodyPr>
            <a:normAutofit/>
          </a:bodyPr>
          <a:lstStyle/>
          <a:p>
            <a:r>
              <a:rPr lang="en-US" sz="3700"/>
              <a:t>What does maths look like in pre-school?</a:t>
            </a:r>
          </a:p>
        </p:txBody>
      </p:sp>
      <p:sp>
        <p:nvSpPr>
          <p:cNvPr id="5" name="Content Placeholder 2">
            <a:extLst>
              <a:ext uri="{FF2B5EF4-FFF2-40B4-BE49-F238E27FC236}">
                <a16:creationId xmlns:a16="http://schemas.microsoft.com/office/drawing/2014/main" id="{7D0C2312-15DF-1F90-7567-F15ADA7FA763}"/>
              </a:ext>
            </a:extLst>
          </p:cNvPr>
          <p:cNvSpPr txBox="1">
            <a:spLocks/>
          </p:cNvSpPr>
          <p:nvPr/>
        </p:nvSpPr>
        <p:spPr>
          <a:xfrm>
            <a:off x="201510" y="1711327"/>
            <a:ext cx="6195179" cy="4781547"/>
          </a:xfrm>
          <a:prstGeom prst="rect">
            <a:avLst/>
          </a:prstGeom>
          <a:effectLst>
            <a:outerShdw blurRad="50800" dir="14400000">
              <a:srgbClr val="000000">
                <a:alpha val="40000"/>
              </a:srgbClr>
            </a:outerShdw>
          </a:effectLst>
        </p:spPr>
        <p:txBody>
          <a:bodyPr vert="horz" lIns="91440" tIns="45720" rIns="91440" bIns="45720" rtlCol="0" anchor="ctr">
            <a:normAutofit fontScale="92500" lnSpcReduction="10000"/>
          </a:bodyPr>
          <a:lstStyle>
            <a:lvl1pPr marL="342900" indent="-342900" algn="l" defTabSz="457200" rtl="0" eaLnBrk="1" latinLnBrk="0" hangingPunct="1">
              <a:spcBef>
                <a:spcPct val="20000"/>
              </a:spcBef>
              <a:spcAft>
                <a:spcPts val="600"/>
              </a:spcAft>
              <a:buClr>
                <a:schemeClr val="accent1"/>
              </a:buClr>
              <a:buFont typeface="Wingdings 2" panose="05020102010507070707"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panose="05020102010507070707"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panose="05020102010507070707"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5pPr>
            <a:lvl6pPr marL="24003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6pPr>
            <a:lvl7pPr marL="279971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7pPr>
            <a:lvl8pPr marL="319976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8pPr>
            <a:lvl9pPr marL="359981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9pPr>
          </a:lstStyle>
          <a:p>
            <a:endParaRPr lang="en-US"/>
          </a:p>
          <a:p>
            <a:endParaRPr lang="en-US"/>
          </a:p>
          <a:p>
            <a:r>
              <a:rPr lang="en-US"/>
              <a:t>Through conversations and high quality interactions</a:t>
            </a:r>
          </a:p>
          <a:p>
            <a:r>
              <a:rPr lang="en-US"/>
              <a:t>Correct use of mathematical language </a:t>
            </a:r>
          </a:p>
          <a:p>
            <a:r>
              <a:rPr lang="en-US"/>
              <a:t>Building and adapting to a child’s interests which makes it engaging</a:t>
            </a:r>
          </a:p>
          <a:p>
            <a:r>
              <a:rPr lang="en-US"/>
              <a:t>Core provision area provided for maths which has a main focus each week</a:t>
            </a:r>
          </a:p>
          <a:p>
            <a:r>
              <a:rPr lang="en-US"/>
              <a:t>We look at numerals 1-5 only, ensuring a deep understanding of each number, using forms of representation, subitising, amounts, counting aloud </a:t>
            </a:r>
            <a:r>
              <a:rPr lang="en-US" err="1"/>
              <a:t>etc</a:t>
            </a:r>
            <a:endParaRPr lang="en-US"/>
          </a:p>
          <a:p>
            <a:r>
              <a:rPr lang="en-US"/>
              <a:t>Environmental maths, go for a walk, count </a:t>
            </a:r>
            <a:r>
              <a:rPr lang="en-US" err="1"/>
              <a:t>conkers</a:t>
            </a:r>
            <a:r>
              <a:rPr lang="en-US"/>
              <a:t>, look for numbers on doors, </a:t>
            </a:r>
            <a:r>
              <a:rPr lang="en-US" err="1"/>
              <a:t>colours</a:t>
            </a:r>
            <a:r>
              <a:rPr lang="en-US"/>
              <a:t> of leaves and shapes of signs </a:t>
            </a:r>
            <a:r>
              <a:rPr lang="en-US" err="1"/>
              <a:t>etc</a:t>
            </a:r>
            <a:endParaRPr lang="en-US"/>
          </a:p>
          <a:p>
            <a:endParaRPr lang="en-US"/>
          </a:p>
          <a:p>
            <a:endParaRPr lang="en-US"/>
          </a:p>
          <a:p>
            <a:endParaRPr lang="en-US"/>
          </a:p>
        </p:txBody>
      </p:sp>
    </p:spTree>
    <p:extLst>
      <p:ext uri="{BB962C8B-B14F-4D97-AF65-F5344CB8AC3E}">
        <p14:creationId xmlns:p14="http://schemas.microsoft.com/office/powerpoint/2010/main" val="1132250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9563A11-4235-D101-2984-38CEF89BF552}"/>
              </a:ext>
            </a:extLst>
          </p:cNvPr>
          <p:cNvSpPr>
            <a:spLocks noGrp="1"/>
          </p:cNvSpPr>
          <p:nvPr>
            <p:ph type="title"/>
          </p:nvPr>
        </p:nvSpPr>
        <p:spPr>
          <a:xfrm>
            <a:off x="838200" y="365125"/>
            <a:ext cx="5557838" cy="1325563"/>
          </a:xfrm>
        </p:spPr>
        <p:txBody>
          <a:bodyPr>
            <a:normAutofit/>
          </a:bodyPr>
          <a:lstStyle/>
          <a:p>
            <a:r>
              <a:rPr lang="en-US"/>
              <a:t>More &amp; Less learning in Pre-School</a:t>
            </a:r>
          </a:p>
        </p:txBody>
      </p:sp>
      <p:sp>
        <p:nvSpPr>
          <p:cNvPr id="6" name="Content Placeholder 2">
            <a:extLst>
              <a:ext uri="{FF2B5EF4-FFF2-40B4-BE49-F238E27FC236}">
                <a16:creationId xmlns:a16="http://schemas.microsoft.com/office/drawing/2014/main" id="{B9F3DF7A-9BBE-FD76-3F5B-21D446A58CB4}"/>
              </a:ext>
            </a:extLst>
          </p:cNvPr>
          <p:cNvSpPr>
            <a:spLocks noGrp="1"/>
          </p:cNvSpPr>
          <p:nvPr>
            <p:ph idx="1"/>
          </p:nvPr>
        </p:nvSpPr>
        <p:spPr>
          <a:xfrm>
            <a:off x="838199" y="1825624"/>
            <a:ext cx="5801139" cy="5032375"/>
          </a:xfrm>
        </p:spPr>
        <p:txBody>
          <a:bodyPr>
            <a:normAutofit/>
          </a:bodyPr>
          <a:lstStyle/>
          <a:p>
            <a:endParaRPr lang="en-US"/>
          </a:p>
          <a:p>
            <a:r>
              <a:rPr lang="en-US"/>
              <a:t>EXPOSURE! It’s always intertwined and thread through all that we do, we may count the steps as we go down to the hall, we would say 1,2 and one more 3! </a:t>
            </a:r>
          </a:p>
          <a:p>
            <a:r>
              <a:rPr lang="en-US"/>
              <a:t>You could try this at home, examples……. count the stairs, count the plates and cups, count socks, shoes </a:t>
            </a:r>
            <a:r>
              <a:rPr lang="en-US" err="1"/>
              <a:t>etc</a:t>
            </a:r>
            <a:endParaRPr lang="en-US"/>
          </a:p>
          <a:p>
            <a:r>
              <a:rPr lang="en-US"/>
              <a:t>All resources are visually stimulating and the children have hand on experience with the resources to maintain focus.</a:t>
            </a:r>
          </a:p>
          <a:p>
            <a:r>
              <a:rPr lang="en-US"/>
              <a:t>Using hand gestures to support understanding (more-add/less-take away)</a:t>
            </a:r>
          </a:p>
          <a:p>
            <a:r>
              <a:rPr lang="en-US"/>
              <a:t>Language used ‘More’, ‘Less’, ‘Same’</a:t>
            </a:r>
          </a:p>
          <a:p>
            <a:endParaRPr lang="en-US"/>
          </a:p>
          <a:p>
            <a:pPr marL="0" indent="0">
              <a:buNone/>
            </a:pPr>
            <a:endParaRPr lang="en-US"/>
          </a:p>
          <a:p>
            <a:endParaRPr lang="en-US"/>
          </a:p>
        </p:txBody>
      </p:sp>
    </p:spTree>
    <p:extLst>
      <p:ext uri="{BB962C8B-B14F-4D97-AF65-F5344CB8AC3E}">
        <p14:creationId xmlns:p14="http://schemas.microsoft.com/office/powerpoint/2010/main" val="861273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F087D6-74FA-4289-93A9-6DD94B8B334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C1DB80F-DB48-0350-D26A-6BFA50101B98}"/>
              </a:ext>
            </a:extLst>
          </p:cNvPr>
          <p:cNvSpPr>
            <a:spLocks noGrp="1"/>
          </p:cNvSpPr>
          <p:nvPr>
            <p:ph type="title"/>
          </p:nvPr>
        </p:nvSpPr>
        <p:spPr>
          <a:xfrm>
            <a:off x="838200" y="365125"/>
            <a:ext cx="5557838" cy="1325563"/>
          </a:xfrm>
        </p:spPr>
        <p:txBody>
          <a:bodyPr>
            <a:normAutofit/>
          </a:bodyPr>
          <a:lstStyle/>
          <a:p>
            <a:r>
              <a:rPr lang="en-US"/>
              <a:t>More &amp; Less learning in Pre-School</a:t>
            </a:r>
          </a:p>
        </p:txBody>
      </p:sp>
      <p:sp>
        <p:nvSpPr>
          <p:cNvPr id="6" name="Content Placeholder 2">
            <a:extLst>
              <a:ext uri="{FF2B5EF4-FFF2-40B4-BE49-F238E27FC236}">
                <a16:creationId xmlns:a16="http://schemas.microsoft.com/office/drawing/2014/main" id="{FB9AAC29-3473-6AB2-3026-474EEEFE745D}"/>
              </a:ext>
            </a:extLst>
          </p:cNvPr>
          <p:cNvSpPr>
            <a:spLocks noGrp="1"/>
          </p:cNvSpPr>
          <p:nvPr>
            <p:ph idx="1"/>
          </p:nvPr>
        </p:nvSpPr>
        <p:spPr>
          <a:xfrm>
            <a:off x="838199" y="1825624"/>
            <a:ext cx="5801139" cy="5032375"/>
          </a:xfrm>
        </p:spPr>
        <p:txBody>
          <a:bodyPr>
            <a:normAutofit/>
          </a:bodyPr>
          <a:lstStyle/>
          <a:p>
            <a:endParaRPr lang="en-US"/>
          </a:p>
          <a:p>
            <a:r>
              <a:rPr lang="en-US"/>
              <a:t>Ask questions such as “can you give me one more” “Which one has less?” how do you know? “3 is greater/bigger/more than 2”</a:t>
            </a:r>
          </a:p>
          <a:p>
            <a:r>
              <a:rPr lang="en-US"/>
              <a:t>The children use their skills of subitising to recognize amounts.</a:t>
            </a:r>
          </a:p>
          <a:p>
            <a:r>
              <a:rPr lang="en-US"/>
              <a:t>We show this in many ways such as with items or in water play, it will be which cup has more water, which has less, can you make them the same?  An Autumn walk to collect leaves, who has more leaves in their bucket? Who has the least or less?</a:t>
            </a:r>
          </a:p>
          <a:p>
            <a:r>
              <a:rPr lang="en-US"/>
              <a:t>Repetition </a:t>
            </a:r>
          </a:p>
          <a:p>
            <a:r>
              <a:rPr lang="en-US"/>
              <a:t>Adapt on the spot and follow a child’s lead</a:t>
            </a:r>
          </a:p>
          <a:p>
            <a:endParaRPr lang="en-US"/>
          </a:p>
          <a:p>
            <a:pPr marL="0" indent="0">
              <a:buNone/>
            </a:pPr>
            <a:endParaRPr lang="en-US"/>
          </a:p>
          <a:p>
            <a:endParaRPr lang="en-US"/>
          </a:p>
        </p:txBody>
      </p:sp>
    </p:spTree>
    <p:extLst>
      <p:ext uri="{BB962C8B-B14F-4D97-AF65-F5344CB8AC3E}">
        <p14:creationId xmlns:p14="http://schemas.microsoft.com/office/powerpoint/2010/main" val="2904693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558489" cy="1325563"/>
          </a:xfrm>
        </p:spPr>
        <p:txBody>
          <a:bodyPr>
            <a:normAutofit/>
          </a:bodyPr>
          <a:lstStyle/>
          <a:p>
            <a:r>
              <a:rPr lang="en-US"/>
              <a:t>English</a:t>
            </a:r>
          </a:p>
        </p:txBody>
      </p:sp>
      <p:sp>
        <p:nvSpPr>
          <p:cNvPr id="3" name="Content Placeholder 2"/>
          <p:cNvSpPr>
            <a:spLocks noGrp="1"/>
          </p:cNvSpPr>
          <p:nvPr>
            <p:ph idx="1"/>
          </p:nvPr>
        </p:nvSpPr>
        <p:spPr>
          <a:xfrm>
            <a:off x="838200" y="1730467"/>
            <a:ext cx="10264353" cy="4557283"/>
          </a:xfrm>
        </p:spPr>
        <p:txBody>
          <a:bodyPr vert="horz" lIns="91440" tIns="45720" rIns="91440" bIns="45720" rtlCol="0" anchor="t">
            <a:noAutofit/>
          </a:bodyPr>
          <a:lstStyle/>
          <a:p>
            <a:pPr>
              <a:buNone/>
            </a:pPr>
            <a:r>
              <a:rPr lang="en-US" sz="2400">
                <a:ea typeface="+mn-lt"/>
                <a:cs typeface="+mn-lt"/>
              </a:rPr>
              <a:t>   Our children have daily English lessons, which include a range of key elements. In </a:t>
            </a:r>
            <a:r>
              <a:rPr lang="en-US" sz="2400" b="1">
                <a:ea typeface="+mn-lt"/>
                <a:cs typeface="+mn-lt"/>
              </a:rPr>
              <a:t>Early Years</a:t>
            </a:r>
            <a:r>
              <a:rPr lang="en-US" sz="2400">
                <a:ea typeface="+mn-lt"/>
                <a:cs typeface="+mn-lt"/>
              </a:rPr>
              <a:t> and </a:t>
            </a:r>
            <a:r>
              <a:rPr lang="en-US" sz="2400" b="1">
                <a:ea typeface="+mn-lt"/>
                <a:cs typeface="+mn-lt"/>
              </a:rPr>
              <a:t>Key Stage 1</a:t>
            </a:r>
            <a:r>
              <a:rPr lang="en-US" sz="2400">
                <a:ea typeface="+mn-lt"/>
                <a:cs typeface="+mn-lt"/>
              </a:rPr>
              <a:t>, there is a strong emphasis on early reading, phonics, and early writing, including sentence structure and the development of grammatical understanding.</a:t>
            </a:r>
            <a:endParaRPr lang="en-US">
              <a:ea typeface="+mn-lt"/>
              <a:cs typeface="+mn-lt"/>
            </a:endParaRPr>
          </a:p>
          <a:p>
            <a:pPr>
              <a:buNone/>
            </a:pPr>
            <a:endParaRPr lang="en-US" sz="2400">
              <a:ea typeface="+mn-lt"/>
              <a:cs typeface="+mn-lt"/>
            </a:endParaRPr>
          </a:p>
          <a:p>
            <a:pPr>
              <a:buNone/>
            </a:pPr>
            <a:r>
              <a:rPr lang="en-US" sz="2400">
                <a:ea typeface="+mn-lt"/>
                <a:cs typeface="+mn-lt"/>
              </a:rPr>
              <a:t>   In </a:t>
            </a:r>
            <a:r>
              <a:rPr lang="en-US" sz="2400" b="1">
                <a:ea typeface="+mn-lt"/>
                <a:cs typeface="+mn-lt"/>
              </a:rPr>
              <a:t>Key Stage 2</a:t>
            </a:r>
            <a:r>
              <a:rPr lang="en-US" sz="2400">
                <a:ea typeface="+mn-lt"/>
                <a:cs typeface="+mn-lt"/>
              </a:rPr>
              <a:t>, children build on these foundations by exploring a wider range of texts and writing genres, while refining their skills in spelling, punctuation, and grammar.</a:t>
            </a:r>
            <a:endParaRPr lang="en-US">
              <a:ea typeface="+mn-lt"/>
              <a:cs typeface="+mn-lt"/>
            </a:endParaRPr>
          </a:p>
          <a:p>
            <a:pPr>
              <a:buNone/>
            </a:pPr>
            <a:r>
              <a:rPr lang="en-US" sz="2400">
                <a:ea typeface="+mn-lt"/>
                <a:cs typeface="+mn-lt"/>
              </a:rPr>
              <a:t>   English skills are embedded across the curriculum. Children use reading to learnabout historical figures, to understand mathematical problems, and to record and explain their findings in science.</a:t>
            </a:r>
            <a:endParaRPr lang="en-US">
              <a:ea typeface="+mn-lt"/>
              <a:cs typeface="+mn-lt"/>
            </a:endParaRPr>
          </a:p>
          <a:p>
            <a:pPr marL="0" indent="0">
              <a:buNone/>
            </a:pPr>
            <a:endParaRPr lang="en-US" sz="2400">
              <a:ea typeface="Calibri"/>
              <a:cs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558489" cy="1325563"/>
          </a:xfrm>
        </p:spPr>
        <p:txBody>
          <a:bodyPr>
            <a:normAutofit/>
          </a:bodyPr>
          <a:lstStyle/>
          <a:p>
            <a:pPr>
              <a:lnSpc>
                <a:spcPct val="90000"/>
              </a:lnSpc>
            </a:pPr>
            <a:r>
              <a:rPr lang="en-US" sz="2800"/>
              <a:t>What does a Maths lesson look like in Reception and Year 1?</a:t>
            </a:r>
          </a:p>
        </p:txBody>
      </p:sp>
      <p:pic>
        <p:nvPicPr>
          <p:cNvPr id="6" name="Content Placeholder 5">
            <a:extLst>
              <a:ext uri="{FF2B5EF4-FFF2-40B4-BE49-F238E27FC236}">
                <a16:creationId xmlns:a16="http://schemas.microsoft.com/office/drawing/2014/main" id="{521349B9-DA45-C9CA-F61F-E5F225781548}"/>
              </a:ext>
            </a:extLst>
          </p:cNvPr>
          <p:cNvPicPr>
            <a:picLocks noGrp="1" noChangeAspect="1"/>
          </p:cNvPicPr>
          <p:nvPr>
            <p:ph idx="1"/>
          </p:nvPr>
        </p:nvPicPr>
        <p:blipFill>
          <a:blip r:embed="rId2"/>
          <a:stretch>
            <a:fillRect/>
          </a:stretch>
        </p:blipFill>
        <p:spPr>
          <a:xfrm>
            <a:off x="2713767" y="2903912"/>
            <a:ext cx="1930400" cy="1930400"/>
          </a:xfrm>
          <a:prstGeom prst="rect">
            <a:avLst/>
          </a:prstGeom>
        </p:spPr>
      </p:pic>
      <p:pic>
        <p:nvPicPr>
          <p:cNvPr id="4" name="Picture 3">
            <a:extLst>
              <a:ext uri="{FF2B5EF4-FFF2-40B4-BE49-F238E27FC236}">
                <a16:creationId xmlns:a16="http://schemas.microsoft.com/office/drawing/2014/main" id="{E5A9E31D-287A-8BB1-DBF7-FCB5AFE0E7CA}"/>
              </a:ext>
            </a:extLst>
          </p:cNvPr>
          <p:cNvPicPr>
            <a:picLocks noChangeAspect="1"/>
          </p:cNvPicPr>
          <p:nvPr/>
        </p:nvPicPr>
        <p:blipFill>
          <a:blip r:embed="rId3"/>
          <a:srcRect/>
          <a:stretch/>
        </p:blipFill>
        <p:spPr>
          <a:xfrm>
            <a:off x="9459441" y="2872482"/>
            <a:ext cx="2038752" cy="2026009"/>
          </a:xfrm>
          <a:prstGeom prst="rect">
            <a:avLst/>
          </a:prstGeom>
        </p:spPr>
      </p:pic>
      <p:pic>
        <p:nvPicPr>
          <p:cNvPr id="5" name="Picture 4">
            <a:extLst>
              <a:ext uri="{FF2B5EF4-FFF2-40B4-BE49-F238E27FC236}">
                <a16:creationId xmlns:a16="http://schemas.microsoft.com/office/drawing/2014/main" id="{0E13434A-682A-A611-B14A-00DA03F46178}"/>
              </a:ext>
            </a:extLst>
          </p:cNvPr>
          <p:cNvPicPr>
            <a:picLocks noChangeAspect="1"/>
          </p:cNvPicPr>
          <p:nvPr/>
        </p:nvPicPr>
        <p:blipFill>
          <a:blip r:embed="rId4"/>
          <a:stretch>
            <a:fillRect/>
          </a:stretch>
        </p:blipFill>
        <p:spPr>
          <a:xfrm>
            <a:off x="4943946" y="2897821"/>
            <a:ext cx="1930400" cy="1936491"/>
          </a:xfrm>
          <a:prstGeom prst="rect">
            <a:avLst/>
          </a:prstGeom>
        </p:spPr>
      </p:pic>
      <p:pic>
        <p:nvPicPr>
          <p:cNvPr id="7" name="Picture 6">
            <a:extLst>
              <a:ext uri="{FF2B5EF4-FFF2-40B4-BE49-F238E27FC236}">
                <a16:creationId xmlns:a16="http://schemas.microsoft.com/office/drawing/2014/main" id="{0AD1D6DF-6979-09B0-FEA6-1CAA5D4EF54E}"/>
              </a:ext>
            </a:extLst>
          </p:cNvPr>
          <p:cNvPicPr>
            <a:picLocks noChangeAspect="1"/>
          </p:cNvPicPr>
          <p:nvPr/>
        </p:nvPicPr>
        <p:blipFill>
          <a:blip r:embed="rId5"/>
          <a:stretch>
            <a:fillRect/>
          </a:stretch>
        </p:blipFill>
        <p:spPr>
          <a:xfrm>
            <a:off x="7012730" y="2869007"/>
            <a:ext cx="2323056" cy="2029484"/>
          </a:xfrm>
          <a:prstGeom prst="rect">
            <a:avLst/>
          </a:prstGeom>
        </p:spPr>
      </p:pic>
      <p:pic>
        <p:nvPicPr>
          <p:cNvPr id="9" name="Picture 8">
            <a:extLst>
              <a:ext uri="{FF2B5EF4-FFF2-40B4-BE49-F238E27FC236}">
                <a16:creationId xmlns:a16="http://schemas.microsoft.com/office/drawing/2014/main" id="{71D42B70-88A6-7038-9955-EF1D396BD5EF}"/>
              </a:ext>
            </a:extLst>
          </p:cNvPr>
          <p:cNvPicPr>
            <a:picLocks noChangeAspect="1"/>
          </p:cNvPicPr>
          <p:nvPr/>
        </p:nvPicPr>
        <p:blipFill>
          <a:blip r:embed="rId6"/>
          <a:srcRect/>
          <a:stretch/>
        </p:blipFill>
        <p:spPr>
          <a:xfrm>
            <a:off x="557576" y="2903912"/>
            <a:ext cx="1835381" cy="18353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5E-6 -4.07407E-6 L 0.12101 0.53403 " pathEditMode="relative" rAng="0" ptsTypes="AA">
                                      <p:cBhvr>
                                        <p:cTn id="11" dur="2000" fill="hold"/>
                                        <p:tgtEl>
                                          <p:spTgt spid="4"/>
                                        </p:tgtEl>
                                        <p:attrNameLst>
                                          <p:attrName>ppt_x</p:attrName>
                                          <p:attrName>ppt_y</p:attrName>
                                        </p:attrNameLst>
                                      </p:cBhvr>
                                      <p:rCtr x="6042" y="26690"/>
                                    </p:animMotion>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5"/>
                                        </p:tgtEl>
                                      </p:cBhvr>
                                    </p:animEffect>
                                    <p:animScale>
                                      <p:cBhvr>
                                        <p:cTn id="16" dur="250" autoRev="1" fill="hold"/>
                                        <p:tgtEl>
                                          <p:spTgt spid="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22222E-6 4.44444E-6 L 0.31163 0.33958 " pathEditMode="relative" rAng="0" ptsTypes="AA">
                                      <p:cBhvr>
                                        <p:cTn id="20" dur="2000" fill="hold"/>
                                        <p:tgtEl>
                                          <p:spTgt spid="5"/>
                                        </p:tgtEl>
                                        <p:attrNameLst>
                                          <p:attrName>ppt_x</p:attrName>
                                          <p:attrName>ppt_y</p:attrName>
                                        </p:attrNameLst>
                                      </p:cBhvr>
                                      <p:rCtr x="15573" y="16968"/>
                                    </p:animMotion>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6"/>
                                        </p:tgtEl>
                                      </p:cBhvr>
                                    </p:animEffect>
                                    <p:animScale>
                                      <p:cBhvr>
                                        <p:cTn id="25" dur="250" autoRev="1" fill="hold"/>
                                        <p:tgtEl>
                                          <p:spTgt spid="6"/>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3.61111E-6 1.11111E-6 L -0.14461 0.26412 " pathEditMode="relative" rAng="0" ptsTypes="AA">
                                      <p:cBhvr>
                                        <p:cTn id="29" dur="2000" fill="hold"/>
                                        <p:tgtEl>
                                          <p:spTgt spid="6"/>
                                        </p:tgtEl>
                                        <p:attrNameLst>
                                          <p:attrName>ppt_x</p:attrName>
                                          <p:attrName>ppt_y</p:attrName>
                                        </p:attrNameLst>
                                      </p:cBhvr>
                                      <p:rCtr x="-7240" y="13194"/>
                                    </p:animMotion>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7"/>
                                        </p:tgtEl>
                                      </p:cBhvr>
                                    </p:animEffect>
                                    <p:animScale>
                                      <p:cBhvr>
                                        <p:cTn id="34" dur="250" autoRev="1" fill="hold"/>
                                        <p:tgtEl>
                                          <p:spTgt spid="7"/>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1.94444E-6 -4.44444E-6 L -0.01649 0.3882 " pathEditMode="relative" rAng="0" ptsTypes="AA">
                                      <p:cBhvr>
                                        <p:cTn id="38" dur="2000" fill="hold"/>
                                        <p:tgtEl>
                                          <p:spTgt spid="7"/>
                                        </p:tgtEl>
                                        <p:attrNameLst>
                                          <p:attrName>ppt_x</p:attrName>
                                          <p:attrName>ppt_y</p:attrName>
                                        </p:attrNameLst>
                                      </p:cBhvr>
                                      <p:rCtr x="-833" y="19398"/>
                                    </p:animMotion>
                                  </p:childTnLst>
                                </p:cTn>
                              </p:par>
                            </p:childTnLst>
                          </p:cTn>
                        </p:par>
                      </p:childTnLst>
                    </p:cTn>
                  </p:par>
                  <p:par>
                    <p:cTn id="39" fill="hold">
                      <p:stCondLst>
                        <p:cond delay="indefinite"/>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9"/>
                                        </p:tgtEl>
                                      </p:cBhvr>
                                    </p:animEffect>
                                    <p:animScale>
                                      <p:cBhvr>
                                        <p:cTn id="43" dur="250" autoRev="1" fill="hold"/>
                                        <p:tgtEl>
                                          <p:spTgt spid="9"/>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1.66667E-6 2.96296E-6 L -0.30434 0.42615 " pathEditMode="relative" rAng="0" ptsTypes="AA">
                                      <p:cBhvr>
                                        <p:cTn id="47" dur="2000" fill="hold"/>
                                        <p:tgtEl>
                                          <p:spTgt spid="9"/>
                                        </p:tgtEl>
                                        <p:attrNameLst>
                                          <p:attrName>ppt_x</p:attrName>
                                          <p:attrName>ppt_y</p:attrName>
                                        </p:attrNameLst>
                                      </p:cBhvr>
                                      <p:rCtr x="-15226" y="21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C4B216-1222-38D7-62F0-EF60BF6E7C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B940B9-EADE-3A71-1883-9525FE54F8A8}"/>
              </a:ext>
            </a:extLst>
          </p:cNvPr>
          <p:cNvSpPr>
            <a:spLocks noGrp="1"/>
          </p:cNvSpPr>
          <p:nvPr>
            <p:ph type="title"/>
          </p:nvPr>
        </p:nvSpPr>
        <p:spPr>
          <a:xfrm>
            <a:off x="838200" y="365125"/>
            <a:ext cx="5558489" cy="1325563"/>
          </a:xfrm>
        </p:spPr>
        <p:txBody>
          <a:bodyPr>
            <a:normAutofit/>
          </a:bodyPr>
          <a:lstStyle/>
          <a:p>
            <a:endParaRPr lang="en-US"/>
          </a:p>
        </p:txBody>
      </p:sp>
      <p:sp>
        <p:nvSpPr>
          <p:cNvPr id="7" name="Content Placeholder 6">
            <a:extLst>
              <a:ext uri="{FF2B5EF4-FFF2-40B4-BE49-F238E27FC236}">
                <a16:creationId xmlns:a16="http://schemas.microsoft.com/office/drawing/2014/main" id="{0C58C74E-D9C2-A9CF-F83F-70E9C00E8191}"/>
              </a:ext>
            </a:extLst>
          </p:cNvPr>
          <p:cNvSpPr>
            <a:spLocks noGrp="1"/>
          </p:cNvSpPr>
          <p:nvPr>
            <p:ph idx="1"/>
          </p:nvPr>
        </p:nvSpPr>
        <p:spPr/>
        <p:txBody>
          <a:bodyPr/>
          <a:lstStyle/>
          <a:p>
            <a:endParaRPr lang="en-US"/>
          </a:p>
        </p:txBody>
      </p:sp>
      <p:pic>
        <p:nvPicPr>
          <p:cNvPr id="9" name="Content Placeholder 4" descr="A collage of different objects&#10;&#10;Description automatically generated">
            <a:extLst>
              <a:ext uri="{FF2B5EF4-FFF2-40B4-BE49-F238E27FC236}">
                <a16:creationId xmlns:a16="http://schemas.microsoft.com/office/drawing/2014/main" id="{B2C37C74-238B-0B93-6DB6-EE5216F0B520}"/>
              </a:ext>
            </a:extLst>
          </p:cNvPr>
          <p:cNvPicPr>
            <a:picLocks noGrp="1" noChangeAspect="1"/>
          </p:cNvPicPr>
          <p:nvPr>
            <p:ph idx="4294967295"/>
          </p:nvPr>
        </p:nvPicPr>
        <p:blipFill>
          <a:blip r:embed="rId2"/>
          <a:stretch>
            <a:fillRect/>
          </a:stretch>
        </p:blipFill>
        <p:spPr>
          <a:xfrm>
            <a:off x="0" y="776288"/>
            <a:ext cx="9764713" cy="5083175"/>
          </a:xfrm>
        </p:spPr>
      </p:pic>
    </p:spTree>
    <p:extLst>
      <p:ext uri="{BB962C8B-B14F-4D97-AF65-F5344CB8AC3E}">
        <p14:creationId xmlns:p14="http://schemas.microsoft.com/office/powerpoint/2010/main" val="1305045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B14558-8E5A-5C64-25FD-C876748F19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BB8167-5408-019A-7934-A795AF8D08EB}"/>
              </a:ext>
            </a:extLst>
          </p:cNvPr>
          <p:cNvSpPr>
            <a:spLocks noGrp="1"/>
          </p:cNvSpPr>
          <p:nvPr>
            <p:ph type="title"/>
          </p:nvPr>
        </p:nvSpPr>
        <p:spPr>
          <a:xfrm>
            <a:off x="838200" y="365125"/>
            <a:ext cx="5558489" cy="1325563"/>
          </a:xfrm>
        </p:spPr>
        <p:txBody>
          <a:bodyPr>
            <a:normAutofit/>
          </a:bodyPr>
          <a:lstStyle/>
          <a:p>
            <a:endParaRPr lang="en-US"/>
          </a:p>
        </p:txBody>
      </p:sp>
      <p:pic>
        <p:nvPicPr>
          <p:cNvPr id="7" name="Content Placeholder 6" descr="A math game with a number on a frame&#10;&#10;Description automatically generated with medium confidence">
            <a:extLst>
              <a:ext uri="{FF2B5EF4-FFF2-40B4-BE49-F238E27FC236}">
                <a16:creationId xmlns:a16="http://schemas.microsoft.com/office/drawing/2014/main" id="{CAD859B3-8F84-9E79-71B9-9AE70CFC3A5E}"/>
              </a:ext>
            </a:extLst>
          </p:cNvPr>
          <p:cNvPicPr>
            <a:picLocks noGrp="1" noChangeAspect="1"/>
          </p:cNvPicPr>
          <p:nvPr>
            <p:ph idx="1"/>
          </p:nvPr>
        </p:nvPicPr>
        <p:blipFill>
          <a:blip r:embed="rId2"/>
          <a:stretch>
            <a:fillRect/>
          </a:stretch>
        </p:blipFill>
        <p:spPr>
          <a:xfrm>
            <a:off x="328106" y="293367"/>
            <a:ext cx="7229457" cy="6199508"/>
          </a:xfrm>
        </p:spPr>
      </p:pic>
    </p:spTree>
    <p:extLst>
      <p:ext uri="{BB962C8B-B14F-4D97-AF65-F5344CB8AC3E}">
        <p14:creationId xmlns:p14="http://schemas.microsoft.com/office/powerpoint/2010/main" val="526620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09FC2B-AD6A-1791-5281-E459E3B942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D18A62-52A0-A6D3-5507-02E32DB520C8}"/>
              </a:ext>
            </a:extLst>
          </p:cNvPr>
          <p:cNvSpPr>
            <a:spLocks noGrp="1"/>
          </p:cNvSpPr>
          <p:nvPr>
            <p:ph type="title"/>
          </p:nvPr>
        </p:nvSpPr>
        <p:spPr>
          <a:xfrm>
            <a:off x="838200" y="365125"/>
            <a:ext cx="5558489" cy="1325563"/>
          </a:xfrm>
        </p:spPr>
        <p:txBody>
          <a:bodyPr>
            <a:normAutofit/>
          </a:bodyPr>
          <a:lstStyle/>
          <a:p>
            <a:endParaRPr lang="en-US"/>
          </a:p>
        </p:txBody>
      </p:sp>
      <p:pic>
        <p:nvPicPr>
          <p:cNvPr id="6" name="Content Placeholder 5" descr="A math game with a bus and a teacher&#10;&#10;Description automatically generated">
            <a:extLst>
              <a:ext uri="{FF2B5EF4-FFF2-40B4-BE49-F238E27FC236}">
                <a16:creationId xmlns:a16="http://schemas.microsoft.com/office/drawing/2014/main" id="{523A1B6C-2551-CD4F-6FD3-472A6ECE6ED0}"/>
              </a:ext>
            </a:extLst>
          </p:cNvPr>
          <p:cNvPicPr>
            <a:picLocks noGrp="1" noChangeAspect="1"/>
          </p:cNvPicPr>
          <p:nvPr>
            <p:ph idx="1"/>
          </p:nvPr>
        </p:nvPicPr>
        <p:blipFill>
          <a:blip r:embed="rId2"/>
          <a:stretch>
            <a:fillRect/>
          </a:stretch>
        </p:blipFill>
        <p:spPr>
          <a:xfrm>
            <a:off x="301336" y="317652"/>
            <a:ext cx="8212672" cy="6309215"/>
          </a:xfrm>
        </p:spPr>
      </p:pic>
    </p:spTree>
    <p:extLst>
      <p:ext uri="{BB962C8B-B14F-4D97-AF65-F5344CB8AC3E}">
        <p14:creationId xmlns:p14="http://schemas.microsoft.com/office/powerpoint/2010/main" val="624681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BAE572-3181-9CB7-4965-3E9422D562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7CB211-DF4A-C190-7D88-55715EE56A8A}"/>
              </a:ext>
            </a:extLst>
          </p:cNvPr>
          <p:cNvSpPr>
            <a:spLocks noGrp="1"/>
          </p:cNvSpPr>
          <p:nvPr>
            <p:ph type="title"/>
          </p:nvPr>
        </p:nvSpPr>
        <p:spPr>
          <a:xfrm>
            <a:off x="838200" y="365125"/>
            <a:ext cx="5558489" cy="1325563"/>
          </a:xfrm>
        </p:spPr>
        <p:txBody>
          <a:bodyPr>
            <a:normAutofit/>
          </a:bodyPr>
          <a:lstStyle/>
          <a:p>
            <a:endParaRPr lang="en-US"/>
          </a:p>
        </p:txBody>
      </p:sp>
      <p:pic>
        <p:nvPicPr>
          <p:cNvPr id="5" name="Content Placeholder 4" descr="A math activity with a number and a number&#10;&#10;Description automatically generated with medium confidence">
            <a:extLst>
              <a:ext uri="{FF2B5EF4-FFF2-40B4-BE49-F238E27FC236}">
                <a16:creationId xmlns:a16="http://schemas.microsoft.com/office/drawing/2014/main" id="{F497CBF3-0467-F817-F68A-6E7B11DE99D3}"/>
              </a:ext>
            </a:extLst>
          </p:cNvPr>
          <p:cNvPicPr>
            <a:picLocks noGrp="1" noChangeAspect="1"/>
          </p:cNvPicPr>
          <p:nvPr>
            <p:ph idx="1"/>
          </p:nvPr>
        </p:nvPicPr>
        <p:blipFill>
          <a:blip r:embed="rId2"/>
          <a:stretch>
            <a:fillRect/>
          </a:stretch>
        </p:blipFill>
        <p:spPr>
          <a:xfrm>
            <a:off x="203594" y="238999"/>
            <a:ext cx="8205325" cy="6338446"/>
          </a:xfrm>
        </p:spPr>
      </p:pic>
    </p:spTree>
    <p:extLst>
      <p:ext uri="{BB962C8B-B14F-4D97-AF65-F5344CB8AC3E}">
        <p14:creationId xmlns:p14="http://schemas.microsoft.com/office/powerpoint/2010/main" val="13253639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67E1AA-180D-9A79-897E-A4A83F6A6F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B02A88-CB9C-3FC6-D73F-4D1475BA5967}"/>
              </a:ext>
            </a:extLst>
          </p:cNvPr>
          <p:cNvSpPr>
            <a:spLocks noGrp="1"/>
          </p:cNvSpPr>
          <p:nvPr>
            <p:ph type="title"/>
          </p:nvPr>
        </p:nvSpPr>
        <p:spPr>
          <a:xfrm>
            <a:off x="838200" y="365125"/>
            <a:ext cx="5558489" cy="1325563"/>
          </a:xfrm>
        </p:spPr>
        <p:txBody>
          <a:bodyPr>
            <a:normAutofit/>
          </a:bodyPr>
          <a:lstStyle/>
          <a:p>
            <a:endParaRPr lang="en-US"/>
          </a:p>
        </p:txBody>
      </p:sp>
      <p:pic>
        <p:nvPicPr>
          <p:cNvPr id="5" name="Content Placeholder 4" descr="A screenshot of a game&#10;&#10;Description automatically generated">
            <a:extLst>
              <a:ext uri="{FF2B5EF4-FFF2-40B4-BE49-F238E27FC236}">
                <a16:creationId xmlns:a16="http://schemas.microsoft.com/office/drawing/2014/main" id="{AA405C17-EB53-CAB2-DBC5-9D6A426499A3}"/>
              </a:ext>
            </a:extLst>
          </p:cNvPr>
          <p:cNvPicPr>
            <a:picLocks noGrp="1" noChangeAspect="1"/>
          </p:cNvPicPr>
          <p:nvPr>
            <p:ph idx="1"/>
          </p:nvPr>
        </p:nvPicPr>
        <p:blipFill>
          <a:blip r:embed="rId2"/>
          <a:stretch>
            <a:fillRect/>
          </a:stretch>
        </p:blipFill>
        <p:spPr>
          <a:xfrm>
            <a:off x="209782" y="238999"/>
            <a:ext cx="7966493" cy="6431965"/>
          </a:xfrm>
        </p:spPr>
      </p:pic>
    </p:spTree>
    <p:extLst>
      <p:ext uri="{BB962C8B-B14F-4D97-AF65-F5344CB8AC3E}">
        <p14:creationId xmlns:p14="http://schemas.microsoft.com/office/powerpoint/2010/main" val="28001482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AE4678-F8C1-B7AA-4830-2558E1895C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EA4C1E-E959-D3C9-E97B-9ACA24F375AA}"/>
              </a:ext>
            </a:extLst>
          </p:cNvPr>
          <p:cNvSpPr>
            <a:spLocks noGrp="1"/>
          </p:cNvSpPr>
          <p:nvPr>
            <p:ph type="title"/>
          </p:nvPr>
        </p:nvSpPr>
        <p:spPr>
          <a:xfrm>
            <a:off x="838200" y="365125"/>
            <a:ext cx="5558489" cy="1325563"/>
          </a:xfrm>
        </p:spPr>
        <p:txBody>
          <a:bodyPr>
            <a:normAutofit/>
          </a:bodyPr>
          <a:lstStyle/>
          <a:p>
            <a:endParaRPr lang="en-US"/>
          </a:p>
        </p:txBody>
      </p:sp>
      <p:pic>
        <p:nvPicPr>
          <p:cNvPr id="5" name="Content Placeholder 4" descr="A math game with red and yellow circles&#10;&#10;Description automatically generated">
            <a:extLst>
              <a:ext uri="{FF2B5EF4-FFF2-40B4-BE49-F238E27FC236}">
                <a16:creationId xmlns:a16="http://schemas.microsoft.com/office/drawing/2014/main" id="{71812381-57E1-6ECD-5337-9FE740F2899C}"/>
              </a:ext>
            </a:extLst>
          </p:cNvPr>
          <p:cNvPicPr>
            <a:picLocks noGrp="1" noChangeAspect="1"/>
          </p:cNvPicPr>
          <p:nvPr>
            <p:ph idx="1"/>
          </p:nvPr>
        </p:nvPicPr>
        <p:blipFill>
          <a:blip r:embed="rId2"/>
          <a:stretch>
            <a:fillRect/>
          </a:stretch>
        </p:blipFill>
        <p:spPr>
          <a:xfrm>
            <a:off x="210005" y="238999"/>
            <a:ext cx="7991469" cy="6386884"/>
          </a:xfrm>
        </p:spPr>
      </p:pic>
    </p:spTree>
    <p:extLst>
      <p:ext uri="{BB962C8B-B14F-4D97-AF65-F5344CB8AC3E}">
        <p14:creationId xmlns:p14="http://schemas.microsoft.com/office/powerpoint/2010/main" val="4413673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2FD0D0-6038-377A-A679-42C23543BD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7EB5E5-502C-1B29-B93E-D35D8AEC4677}"/>
              </a:ext>
            </a:extLst>
          </p:cNvPr>
          <p:cNvSpPr>
            <a:spLocks noGrp="1"/>
          </p:cNvSpPr>
          <p:nvPr>
            <p:ph type="title"/>
          </p:nvPr>
        </p:nvSpPr>
        <p:spPr>
          <a:xfrm>
            <a:off x="838200" y="365125"/>
            <a:ext cx="5558489" cy="1325563"/>
          </a:xfrm>
        </p:spPr>
        <p:txBody>
          <a:bodyPr>
            <a:normAutofit/>
          </a:bodyPr>
          <a:lstStyle/>
          <a:p>
            <a:endParaRPr lang="en-US"/>
          </a:p>
        </p:txBody>
      </p:sp>
      <p:pic>
        <p:nvPicPr>
          <p:cNvPr id="11" name="Content Placeholder 10" descr="A math game with circles and numbers&#10;&#10;Description automatically generated">
            <a:extLst>
              <a:ext uri="{FF2B5EF4-FFF2-40B4-BE49-F238E27FC236}">
                <a16:creationId xmlns:a16="http://schemas.microsoft.com/office/drawing/2014/main" id="{C0CBE69A-CBEC-B4F1-D11F-6F69E24E2092}"/>
              </a:ext>
            </a:extLst>
          </p:cNvPr>
          <p:cNvPicPr>
            <a:picLocks noGrp="1" noChangeAspect="1"/>
          </p:cNvPicPr>
          <p:nvPr>
            <p:ph idx="1"/>
          </p:nvPr>
        </p:nvPicPr>
        <p:blipFill>
          <a:blip r:embed="rId2"/>
          <a:stretch>
            <a:fillRect/>
          </a:stretch>
        </p:blipFill>
        <p:spPr>
          <a:xfrm>
            <a:off x="288122" y="258904"/>
            <a:ext cx="7776056" cy="6398285"/>
          </a:xfrm>
        </p:spPr>
      </p:pic>
    </p:spTree>
    <p:extLst>
      <p:ext uri="{BB962C8B-B14F-4D97-AF65-F5344CB8AC3E}">
        <p14:creationId xmlns:p14="http://schemas.microsoft.com/office/powerpoint/2010/main" val="13778093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72EF20-653C-9B80-74D8-1D24776CB2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9EACAC-2F85-FCC6-9D8D-EE526796E2D2}"/>
              </a:ext>
            </a:extLst>
          </p:cNvPr>
          <p:cNvSpPr>
            <a:spLocks noGrp="1"/>
          </p:cNvSpPr>
          <p:nvPr>
            <p:ph type="title"/>
          </p:nvPr>
        </p:nvSpPr>
        <p:spPr>
          <a:xfrm>
            <a:off x="838200" y="365125"/>
            <a:ext cx="5558489" cy="1325563"/>
          </a:xfrm>
        </p:spPr>
        <p:txBody>
          <a:bodyPr>
            <a:normAutofit/>
          </a:bodyPr>
          <a:lstStyle/>
          <a:p>
            <a:endParaRPr lang="en-US"/>
          </a:p>
        </p:txBody>
      </p:sp>
      <p:pic>
        <p:nvPicPr>
          <p:cNvPr id="5" name="Content Placeholder 4" descr="A math problem with red circles&#10;&#10;Description automatically generated">
            <a:extLst>
              <a:ext uri="{FF2B5EF4-FFF2-40B4-BE49-F238E27FC236}">
                <a16:creationId xmlns:a16="http://schemas.microsoft.com/office/drawing/2014/main" id="{ED7BA165-45D9-CD5A-1A85-FFC50A004871}"/>
              </a:ext>
            </a:extLst>
          </p:cNvPr>
          <p:cNvPicPr>
            <a:picLocks noGrp="1" noChangeAspect="1"/>
          </p:cNvPicPr>
          <p:nvPr>
            <p:ph idx="1"/>
          </p:nvPr>
        </p:nvPicPr>
        <p:blipFill>
          <a:blip r:embed="rId2"/>
          <a:stretch>
            <a:fillRect/>
          </a:stretch>
        </p:blipFill>
        <p:spPr>
          <a:xfrm>
            <a:off x="303213" y="238999"/>
            <a:ext cx="7847626" cy="6358749"/>
          </a:xfrm>
        </p:spPr>
      </p:pic>
    </p:spTree>
    <p:extLst>
      <p:ext uri="{BB962C8B-B14F-4D97-AF65-F5344CB8AC3E}">
        <p14:creationId xmlns:p14="http://schemas.microsoft.com/office/powerpoint/2010/main" val="2869990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85001-A6D7-5C56-00EF-86422EAADE2C}"/>
              </a:ext>
            </a:extLst>
          </p:cNvPr>
          <p:cNvSpPr txBox="1">
            <a:spLocks/>
          </p:cNvSpPr>
          <p:nvPr/>
        </p:nvSpPr>
        <p:spPr>
          <a:xfrm>
            <a:off x="686833" y="1153572"/>
            <a:ext cx="5982324" cy="4471976"/>
          </a:xfrm>
          <a:prstGeom prst="rect">
            <a:avLst/>
          </a:prstGeom>
        </p:spPr>
        <p:txBody>
          <a:bodyPr vert="horz" lIns="91440" tIns="45720" rIns="91440" bIns="45720" rtlCol="0">
            <a:norm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914400"/>
            <a:r>
              <a:rPr lang="en-US">
                <a:solidFill>
                  <a:srgbClr val="FFFFFF"/>
                </a:solidFill>
              </a:rPr>
              <a:t>How do we teach addition and subtraction in Year 2, </a:t>
            </a:r>
            <a:r>
              <a:rPr lang="en-US" altLang="en-US">
                <a:solidFill>
                  <a:srgbClr val="FFFFFF"/>
                </a:solidFill>
              </a:rPr>
              <a:t>3 and 4</a:t>
            </a:r>
            <a:r>
              <a:rPr lang="en-US">
                <a:solidFill>
                  <a:srgbClr val="FFFFFF"/>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854236-55D3-BB4D-0134-AC6C994F3C62}"/>
              </a:ext>
            </a:extLst>
          </p:cNvPr>
          <p:cNvPicPr>
            <a:picLocks noChangeAspect="1"/>
          </p:cNvPicPr>
          <p:nvPr/>
        </p:nvPicPr>
        <p:blipFill>
          <a:blip r:embed="rId2"/>
          <a:stretch>
            <a:fillRect/>
          </a:stretch>
        </p:blipFill>
        <p:spPr>
          <a:xfrm>
            <a:off x="4256002" y="1864583"/>
            <a:ext cx="7479700" cy="4302726"/>
          </a:xfrm>
          <a:prstGeom prst="rect">
            <a:avLst/>
          </a:prstGeom>
        </p:spPr>
      </p:pic>
      <p:pic>
        <p:nvPicPr>
          <p:cNvPr id="3" name="Picture 2">
            <a:extLst>
              <a:ext uri="{FF2B5EF4-FFF2-40B4-BE49-F238E27FC236}">
                <a16:creationId xmlns:a16="http://schemas.microsoft.com/office/drawing/2014/main" id="{033742A5-66F8-0785-80F0-F7E52A0283E1}"/>
              </a:ext>
            </a:extLst>
          </p:cNvPr>
          <p:cNvPicPr>
            <a:picLocks noChangeAspect="1"/>
          </p:cNvPicPr>
          <p:nvPr/>
        </p:nvPicPr>
        <p:blipFill>
          <a:blip r:embed="rId3"/>
          <a:stretch>
            <a:fillRect/>
          </a:stretch>
        </p:blipFill>
        <p:spPr>
          <a:xfrm>
            <a:off x="556183" y="617194"/>
            <a:ext cx="3016850" cy="2977206"/>
          </a:xfrm>
          <a:prstGeom prst="rect">
            <a:avLst/>
          </a:prstGeom>
        </p:spPr>
      </p:pic>
    </p:spTree>
    <p:extLst>
      <p:ext uri="{BB962C8B-B14F-4D97-AF65-F5344CB8AC3E}">
        <p14:creationId xmlns:p14="http://schemas.microsoft.com/office/powerpoint/2010/main" val="32308049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5F903-6170-0D10-7269-E16014773D4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F76F44B-3747-42FF-A3B2-B84DB9107C02}"/>
              </a:ext>
            </a:extLst>
          </p:cNvPr>
          <p:cNvSpPr txBox="1"/>
          <p:nvPr/>
        </p:nvSpPr>
        <p:spPr>
          <a:xfrm>
            <a:off x="420130" y="280086"/>
            <a:ext cx="6013621" cy="1477328"/>
          </a:xfrm>
          <a:prstGeom prst="rect">
            <a:avLst/>
          </a:prstGeom>
          <a:noFill/>
        </p:spPr>
        <p:txBody>
          <a:bodyPr wrap="square" rtlCol="0">
            <a:spAutoFit/>
          </a:bodyPr>
          <a:lstStyle/>
          <a:p>
            <a:r>
              <a:rPr lang="en-GB"/>
              <a:t>We begin, in Year 2, to look at numbers up to 100 and work towards adding and subtracting these using different methods, including number lines, pictorial representations and by Year 3 and 4, column method. </a:t>
            </a:r>
          </a:p>
        </p:txBody>
      </p:sp>
      <p:pic>
        <p:nvPicPr>
          <p:cNvPr id="1026" name="Picture 2" descr="Number Line To 100 – Free-printable-paper.com">
            <a:extLst>
              <a:ext uri="{FF2B5EF4-FFF2-40B4-BE49-F238E27FC236}">
                <a16:creationId xmlns:a16="http://schemas.microsoft.com/office/drawing/2014/main" id="{3F6FC4BF-9420-4554-882E-03CDCEAF96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577" b="45107"/>
          <a:stretch/>
        </p:blipFill>
        <p:spPr bwMode="auto">
          <a:xfrm>
            <a:off x="358331" y="3207285"/>
            <a:ext cx="8086725" cy="11444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umber Line To 100 – Free-printable-paper.com">
            <a:extLst>
              <a:ext uri="{FF2B5EF4-FFF2-40B4-BE49-F238E27FC236}">
                <a16:creationId xmlns:a16="http://schemas.microsoft.com/office/drawing/2014/main" id="{C0B1107F-8F7C-49BF-B19A-E2898FFC7E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779" b="26565"/>
          <a:stretch/>
        </p:blipFill>
        <p:spPr bwMode="auto">
          <a:xfrm>
            <a:off x="358331" y="5206365"/>
            <a:ext cx="8086725" cy="12281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47862E-4250-464C-B08B-1AD5D3DB0133}"/>
              </a:ext>
            </a:extLst>
          </p:cNvPr>
          <p:cNvSpPr txBox="1"/>
          <p:nvPr/>
        </p:nvSpPr>
        <p:spPr>
          <a:xfrm>
            <a:off x="358331" y="2805569"/>
            <a:ext cx="2664955" cy="369332"/>
          </a:xfrm>
          <a:prstGeom prst="rect">
            <a:avLst/>
          </a:prstGeom>
          <a:noFill/>
        </p:spPr>
        <p:txBody>
          <a:bodyPr wrap="square" rtlCol="0">
            <a:spAutoFit/>
          </a:bodyPr>
          <a:lstStyle/>
          <a:p>
            <a:r>
              <a:rPr lang="en-GB"/>
              <a:t>43 + 6 = </a:t>
            </a:r>
          </a:p>
        </p:txBody>
      </p:sp>
      <p:sp>
        <p:nvSpPr>
          <p:cNvPr id="4" name="Oval 3">
            <a:extLst>
              <a:ext uri="{FF2B5EF4-FFF2-40B4-BE49-F238E27FC236}">
                <a16:creationId xmlns:a16="http://schemas.microsoft.com/office/drawing/2014/main" id="{B883E775-6E4C-4791-80F7-37D7A6D79179}"/>
              </a:ext>
            </a:extLst>
          </p:cNvPr>
          <p:cNvSpPr/>
          <p:nvPr/>
        </p:nvSpPr>
        <p:spPr>
          <a:xfrm>
            <a:off x="1318054" y="3839519"/>
            <a:ext cx="370703" cy="40424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Curved Down 5">
            <a:extLst>
              <a:ext uri="{FF2B5EF4-FFF2-40B4-BE49-F238E27FC236}">
                <a16:creationId xmlns:a16="http://schemas.microsoft.com/office/drawing/2014/main" id="{EB263496-BDBE-43D8-AF50-C4F1CE4EE48F}"/>
              </a:ext>
            </a:extLst>
          </p:cNvPr>
          <p:cNvSpPr/>
          <p:nvPr/>
        </p:nvSpPr>
        <p:spPr>
          <a:xfrm>
            <a:off x="1482811" y="3359869"/>
            <a:ext cx="444843" cy="2523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Arrow: Curved Down 18">
            <a:extLst>
              <a:ext uri="{FF2B5EF4-FFF2-40B4-BE49-F238E27FC236}">
                <a16:creationId xmlns:a16="http://schemas.microsoft.com/office/drawing/2014/main" id="{8AAC64BE-1ADB-4D9B-A2DF-DBC76741B355}"/>
              </a:ext>
            </a:extLst>
          </p:cNvPr>
          <p:cNvSpPr/>
          <p:nvPr/>
        </p:nvSpPr>
        <p:spPr>
          <a:xfrm>
            <a:off x="1873010" y="3343483"/>
            <a:ext cx="444843" cy="2523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Arrow: Curved Down 20">
            <a:extLst>
              <a:ext uri="{FF2B5EF4-FFF2-40B4-BE49-F238E27FC236}">
                <a16:creationId xmlns:a16="http://schemas.microsoft.com/office/drawing/2014/main" id="{BAAC0AF9-7243-4C07-828E-1A3B27FCA38A}"/>
              </a:ext>
            </a:extLst>
          </p:cNvPr>
          <p:cNvSpPr/>
          <p:nvPr/>
        </p:nvSpPr>
        <p:spPr>
          <a:xfrm>
            <a:off x="2244769" y="3347237"/>
            <a:ext cx="444843" cy="2523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Arrow: Curved Down 22">
            <a:extLst>
              <a:ext uri="{FF2B5EF4-FFF2-40B4-BE49-F238E27FC236}">
                <a16:creationId xmlns:a16="http://schemas.microsoft.com/office/drawing/2014/main" id="{0A6DD52F-A2C4-4039-BD93-C91E0342320E}"/>
              </a:ext>
            </a:extLst>
          </p:cNvPr>
          <p:cNvSpPr/>
          <p:nvPr/>
        </p:nvSpPr>
        <p:spPr>
          <a:xfrm>
            <a:off x="2634968" y="3346597"/>
            <a:ext cx="444843" cy="2523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Arrow: Curved Down 24">
            <a:extLst>
              <a:ext uri="{FF2B5EF4-FFF2-40B4-BE49-F238E27FC236}">
                <a16:creationId xmlns:a16="http://schemas.microsoft.com/office/drawing/2014/main" id="{612BA124-E040-49BC-A8FF-75E6AC22DB6B}"/>
              </a:ext>
            </a:extLst>
          </p:cNvPr>
          <p:cNvSpPr/>
          <p:nvPr/>
        </p:nvSpPr>
        <p:spPr>
          <a:xfrm>
            <a:off x="3041643" y="3347237"/>
            <a:ext cx="444843" cy="2523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Arrow: Curved Down 25">
            <a:extLst>
              <a:ext uri="{FF2B5EF4-FFF2-40B4-BE49-F238E27FC236}">
                <a16:creationId xmlns:a16="http://schemas.microsoft.com/office/drawing/2014/main" id="{37689E68-FB1C-47FF-9717-23FBA6FE7F01}"/>
              </a:ext>
            </a:extLst>
          </p:cNvPr>
          <p:cNvSpPr/>
          <p:nvPr/>
        </p:nvSpPr>
        <p:spPr>
          <a:xfrm>
            <a:off x="3439064" y="3338999"/>
            <a:ext cx="444843" cy="2523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TextBox 6">
            <a:extLst>
              <a:ext uri="{FF2B5EF4-FFF2-40B4-BE49-F238E27FC236}">
                <a16:creationId xmlns:a16="http://schemas.microsoft.com/office/drawing/2014/main" id="{20F3D07B-1DD5-4428-A874-C6765C42A73B}"/>
              </a:ext>
            </a:extLst>
          </p:cNvPr>
          <p:cNvSpPr txBox="1"/>
          <p:nvPr/>
        </p:nvSpPr>
        <p:spPr>
          <a:xfrm>
            <a:off x="1375718" y="2805569"/>
            <a:ext cx="609601" cy="369332"/>
          </a:xfrm>
          <a:prstGeom prst="rect">
            <a:avLst/>
          </a:prstGeom>
          <a:noFill/>
        </p:spPr>
        <p:txBody>
          <a:bodyPr wrap="square" rtlCol="0">
            <a:spAutoFit/>
          </a:bodyPr>
          <a:lstStyle/>
          <a:p>
            <a:r>
              <a:rPr lang="en-GB"/>
              <a:t>49</a:t>
            </a:r>
          </a:p>
        </p:txBody>
      </p:sp>
      <p:sp>
        <p:nvSpPr>
          <p:cNvPr id="9" name="Speech Bubble: Oval 8">
            <a:extLst>
              <a:ext uri="{FF2B5EF4-FFF2-40B4-BE49-F238E27FC236}">
                <a16:creationId xmlns:a16="http://schemas.microsoft.com/office/drawing/2014/main" id="{3531115A-DBAB-4157-A784-A81B3ACD73C9}"/>
              </a:ext>
            </a:extLst>
          </p:cNvPr>
          <p:cNvSpPr/>
          <p:nvPr/>
        </p:nvSpPr>
        <p:spPr>
          <a:xfrm>
            <a:off x="5962471" y="943439"/>
            <a:ext cx="4452377" cy="1902840"/>
          </a:xfrm>
          <a:prstGeom prst="wedgeEllipse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9F06C1D0-664C-4043-9D87-78E1FAB58E4B}"/>
              </a:ext>
            </a:extLst>
          </p:cNvPr>
          <p:cNvSpPr txBox="1"/>
          <p:nvPr/>
        </p:nvSpPr>
        <p:spPr>
          <a:xfrm>
            <a:off x="6678466" y="1284944"/>
            <a:ext cx="3189223" cy="1200329"/>
          </a:xfrm>
          <a:prstGeom prst="rect">
            <a:avLst/>
          </a:prstGeom>
          <a:noFill/>
        </p:spPr>
        <p:txBody>
          <a:bodyPr wrap="square" rtlCol="0">
            <a:spAutoFit/>
          </a:bodyPr>
          <a:lstStyle/>
          <a:p>
            <a:pPr algn="ctr"/>
            <a:r>
              <a:rPr lang="en-GB">
                <a:solidFill>
                  <a:schemeClr val="bg1"/>
                </a:solidFill>
              </a:rPr>
              <a:t>We begin by looking at labelled number lines to reinforce the linear concept of number</a:t>
            </a:r>
          </a:p>
        </p:txBody>
      </p:sp>
      <p:sp>
        <p:nvSpPr>
          <p:cNvPr id="13" name="TextBox 12">
            <a:extLst>
              <a:ext uri="{FF2B5EF4-FFF2-40B4-BE49-F238E27FC236}">
                <a16:creationId xmlns:a16="http://schemas.microsoft.com/office/drawing/2014/main" id="{F10E9854-D99F-4E9D-B450-B3C093AACD82}"/>
              </a:ext>
            </a:extLst>
          </p:cNvPr>
          <p:cNvSpPr txBox="1"/>
          <p:nvPr/>
        </p:nvSpPr>
        <p:spPr>
          <a:xfrm>
            <a:off x="358331" y="4810897"/>
            <a:ext cx="1626988" cy="369332"/>
          </a:xfrm>
          <a:prstGeom prst="rect">
            <a:avLst/>
          </a:prstGeom>
          <a:noFill/>
        </p:spPr>
        <p:txBody>
          <a:bodyPr wrap="square" rtlCol="0">
            <a:spAutoFit/>
          </a:bodyPr>
          <a:lstStyle/>
          <a:p>
            <a:r>
              <a:rPr lang="en-GB"/>
              <a:t>76 – 4 =</a:t>
            </a:r>
          </a:p>
        </p:txBody>
      </p:sp>
      <p:sp>
        <p:nvSpPr>
          <p:cNvPr id="17" name="Oval 16">
            <a:extLst>
              <a:ext uri="{FF2B5EF4-FFF2-40B4-BE49-F238E27FC236}">
                <a16:creationId xmlns:a16="http://schemas.microsoft.com/office/drawing/2014/main" id="{8C15F687-9797-4F42-A93D-CC49CDA6AEC8}"/>
              </a:ext>
            </a:extLst>
          </p:cNvPr>
          <p:cNvSpPr/>
          <p:nvPr/>
        </p:nvSpPr>
        <p:spPr>
          <a:xfrm>
            <a:off x="6326659" y="5815914"/>
            <a:ext cx="351807" cy="3954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Arrow: Curved Down 30">
            <a:extLst>
              <a:ext uri="{FF2B5EF4-FFF2-40B4-BE49-F238E27FC236}">
                <a16:creationId xmlns:a16="http://schemas.microsoft.com/office/drawing/2014/main" id="{B1630AD9-C681-432E-9A9E-2E2F9C8733FD}"/>
              </a:ext>
            </a:extLst>
          </p:cNvPr>
          <p:cNvSpPr/>
          <p:nvPr/>
        </p:nvSpPr>
        <p:spPr>
          <a:xfrm flipH="1">
            <a:off x="6122348" y="5363326"/>
            <a:ext cx="444843" cy="2523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3" name="Arrow: Curved Down 32">
            <a:extLst>
              <a:ext uri="{FF2B5EF4-FFF2-40B4-BE49-F238E27FC236}">
                <a16:creationId xmlns:a16="http://schemas.microsoft.com/office/drawing/2014/main" id="{3CFA90FB-9C3E-4A2B-9249-91573E6F3D98}"/>
              </a:ext>
            </a:extLst>
          </p:cNvPr>
          <p:cNvSpPr/>
          <p:nvPr/>
        </p:nvSpPr>
        <p:spPr>
          <a:xfrm flipH="1">
            <a:off x="5691559" y="5336634"/>
            <a:ext cx="444843" cy="2523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Arrow: Curved Down 33">
            <a:extLst>
              <a:ext uri="{FF2B5EF4-FFF2-40B4-BE49-F238E27FC236}">
                <a16:creationId xmlns:a16="http://schemas.microsoft.com/office/drawing/2014/main" id="{5FA648A7-30FC-45CA-80C1-DAB846DE1916}"/>
              </a:ext>
            </a:extLst>
          </p:cNvPr>
          <p:cNvSpPr/>
          <p:nvPr/>
        </p:nvSpPr>
        <p:spPr>
          <a:xfrm flipH="1">
            <a:off x="5291496" y="5342129"/>
            <a:ext cx="444843" cy="2523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5" name="Arrow: Curved Down 34">
            <a:extLst>
              <a:ext uri="{FF2B5EF4-FFF2-40B4-BE49-F238E27FC236}">
                <a16:creationId xmlns:a16="http://schemas.microsoft.com/office/drawing/2014/main" id="{ECD9463D-76FC-48BC-82C2-D84210E9F740}"/>
              </a:ext>
            </a:extLst>
          </p:cNvPr>
          <p:cNvSpPr/>
          <p:nvPr/>
        </p:nvSpPr>
        <p:spPr>
          <a:xfrm flipH="1">
            <a:off x="4924235" y="5336633"/>
            <a:ext cx="444843" cy="25238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TextBox 28">
            <a:extLst>
              <a:ext uri="{FF2B5EF4-FFF2-40B4-BE49-F238E27FC236}">
                <a16:creationId xmlns:a16="http://schemas.microsoft.com/office/drawing/2014/main" id="{C86A27EE-7B73-4F4A-AFB5-52B91AE14FE5}"/>
              </a:ext>
            </a:extLst>
          </p:cNvPr>
          <p:cNvSpPr txBox="1"/>
          <p:nvPr/>
        </p:nvSpPr>
        <p:spPr>
          <a:xfrm>
            <a:off x="1318054" y="4782912"/>
            <a:ext cx="469557" cy="369332"/>
          </a:xfrm>
          <a:prstGeom prst="rect">
            <a:avLst/>
          </a:prstGeom>
          <a:noFill/>
        </p:spPr>
        <p:txBody>
          <a:bodyPr wrap="square" rtlCol="0">
            <a:spAutoFit/>
          </a:bodyPr>
          <a:lstStyle/>
          <a:p>
            <a:r>
              <a:rPr lang="en-GB"/>
              <a:t>72</a:t>
            </a:r>
          </a:p>
        </p:txBody>
      </p:sp>
    </p:spTree>
    <p:extLst>
      <p:ext uri="{BB962C8B-B14F-4D97-AF65-F5344CB8AC3E}">
        <p14:creationId xmlns:p14="http://schemas.microsoft.com/office/powerpoint/2010/main" val="39126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9" grpId="0" animBg="1"/>
      <p:bldP spid="21" grpId="0" animBg="1"/>
      <p:bldP spid="23" grpId="0" animBg="1"/>
      <p:bldP spid="25" grpId="0" animBg="1"/>
      <p:bldP spid="26" grpId="0" animBg="1"/>
      <p:bldP spid="7" grpId="0"/>
      <p:bldP spid="17" grpId="0" animBg="1"/>
      <p:bldP spid="31" grpId="0" animBg="1"/>
      <p:bldP spid="33" grpId="0" animBg="1"/>
      <p:bldP spid="34" grpId="0" animBg="1"/>
      <p:bldP spid="35" grpId="0" animBg="1"/>
      <p:bldP spid="2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5F903-6170-0D10-7269-E16014773D4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F76F44B-3747-42FF-A3B2-B84DB9107C02}"/>
              </a:ext>
            </a:extLst>
          </p:cNvPr>
          <p:cNvSpPr txBox="1"/>
          <p:nvPr/>
        </p:nvSpPr>
        <p:spPr>
          <a:xfrm>
            <a:off x="420130" y="280086"/>
            <a:ext cx="6013621" cy="646331"/>
          </a:xfrm>
          <a:prstGeom prst="rect">
            <a:avLst/>
          </a:prstGeom>
          <a:noFill/>
        </p:spPr>
        <p:txBody>
          <a:bodyPr wrap="square" rtlCol="0">
            <a:spAutoFit/>
          </a:bodyPr>
          <a:lstStyle/>
          <a:p>
            <a:r>
              <a:rPr lang="en-GB"/>
              <a:t>We then move on to blank number lines so that children can calculate with much larger numbers.</a:t>
            </a:r>
          </a:p>
        </p:txBody>
      </p:sp>
      <p:sp>
        <p:nvSpPr>
          <p:cNvPr id="5" name="Rectangle 4">
            <a:extLst>
              <a:ext uri="{FF2B5EF4-FFF2-40B4-BE49-F238E27FC236}">
                <a16:creationId xmlns:a16="http://schemas.microsoft.com/office/drawing/2014/main" id="{C3B05A28-9F6C-43E4-8C64-4A791B9AFEC9}"/>
              </a:ext>
            </a:extLst>
          </p:cNvPr>
          <p:cNvSpPr/>
          <p:nvPr/>
        </p:nvSpPr>
        <p:spPr>
          <a:xfrm>
            <a:off x="535459" y="1688757"/>
            <a:ext cx="7372865" cy="167228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EC552D30-F9BE-49F2-86B7-FDAF92E05B3C}"/>
              </a:ext>
            </a:extLst>
          </p:cNvPr>
          <p:cNvSpPr txBox="1"/>
          <p:nvPr/>
        </p:nvSpPr>
        <p:spPr>
          <a:xfrm>
            <a:off x="535459" y="1705756"/>
            <a:ext cx="1828800" cy="369332"/>
          </a:xfrm>
          <a:prstGeom prst="rect">
            <a:avLst/>
          </a:prstGeom>
          <a:noFill/>
        </p:spPr>
        <p:txBody>
          <a:bodyPr wrap="square" rtlCol="0">
            <a:spAutoFit/>
          </a:bodyPr>
          <a:lstStyle/>
          <a:p>
            <a:r>
              <a:rPr lang="en-GB">
                <a:solidFill>
                  <a:schemeClr val="bg1"/>
                </a:solidFill>
              </a:rPr>
              <a:t>43 + 25 = </a:t>
            </a:r>
          </a:p>
        </p:txBody>
      </p:sp>
      <p:cxnSp>
        <p:nvCxnSpPr>
          <p:cNvPr id="28" name="Straight Connector 27">
            <a:extLst>
              <a:ext uri="{FF2B5EF4-FFF2-40B4-BE49-F238E27FC236}">
                <a16:creationId xmlns:a16="http://schemas.microsoft.com/office/drawing/2014/main" id="{79F95F84-5E02-405A-AB26-38CF20763B54}"/>
              </a:ext>
            </a:extLst>
          </p:cNvPr>
          <p:cNvCxnSpPr>
            <a:cxnSpLocks/>
          </p:cNvCxnSpPr>
          <p:nvPr/>
        </p:nvCxnSpPr>
        <p:spPr>
          <a:xfrm>
            <a:off x="1011262" y="2743200"/>
            <a:ext cx="627098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0554D50-0F42-4380-894A-C776A37BCB4C}"/>
              </a:ext>
            </a:extLst>
          </p:cNvPr>
          <p:cNvSpPr txBox="1"/>
          <p:nvPr/>
        </p:nvSpPr>
        <p:spPr>
          <a:xfrm>
            <a:off x="837100" y="2713138"/>
            <a:ext cx="535460" cy="369332"/>
          </a:xfrm>
          <a:prstGeom prst="rect">
            <a:avLst/>
          </a:prstGeom>
          <a:noFill/>
        </p:spPr>
        <p:txBody>
          <a:bodyPr wrap="square" rtlCol="0">
            <a:spAutoFit/>
          </a:bodyPr>
          <a:lstStyle/>
          <a:p>
            <a:r>
              <a:rPr lang="en-GB">
                <a:solidFill>
                  <a:schemeClr val="bg1"/>
                </a:solidFill>
              </a:rPr>
              <a:t>43</a:t>
            </a:r>
          </a:p>
        </p:txBody>
      </p:sp>
      <p:pic>
        <p:nvPicPr>
          <p:cNvPr id="37" name="Picture 36">
            <a:extLst>
              <a:ext uri="{FF2B5EF4-FFF2-40B4-BE49-F238E27FC236}">
                <a16:creationId xmlns:a16="http://schemas.microsoft.com/office/drawing/2014/main" id="{EDF76606-C09C-4771-92F6-F8C38BF1344F}"/>
              </a:ext>
            </a:extLst>
          </p:cNvPr>
          <p:cNvPicPr>
            <a:picLocks noChangeAspect="1"/>
          </p:cNvPicPr>
          <p:nvPr/>
        </p:nvPicPr>
        <p:blipFill>
          <a:blip r:embed="rId3"/>
          <a:stretch>
            <a:fillRect/>
          </a:stretch>
        </p:blipFill>
        <p:spPr>
          <a:xfrm>
            <a:off x="8845897" y="1753079"/>
            <a:ext cx="1546994" cy="1607959"/>
          </a:xfrm>
          <a:prstGeom prst="rect">
            <a:avLst/>
          </a:prstGeom>
        </p:spPr>
      </p:pic>
      <p:sp>
        <p:nvSpPr>
          <p:cNvPr id="39" name="Arrow: Curved Down 38">
            <a:extLst>
              <a:ext uri="{FF2B5EF4-FFF2-40B4-BE49-F238E27FC236}">
                <a16:creationId xmlns:a16="http://schemas.microsoft.com/office/drawing/2014/main" id="{18806662-39DE-4EB4-88C9-0D5377168163}"/>
              </a:ext>
            </a:extLst>
          </p:cNvPr>
          <p:cNvSpPr/>
          <p:nvPr/>
        </p:nvSpPr>
        <p:spPr>
          <a:xfrm>
            <a:off x="1030930" y="2089156"/>
            <a:ext cx="1536357" cy="64197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2" name="Arrow: Curved Down 41">
            <a:extLst>
              <a:ext uri="{FF2B5EF4-FFF2-40B4-BE49-F238E27FC236}">
                <a16:creationId xmlns:a16="http://schemas.microsoft.com/office/drawing/2014/main" id="{F1FC5B8A-5B3B-4E46-8BC7-013F5144CD72}"/>
              </a:ext>
            </a:extLst>
          </p:cNvPr>
          <p:cNvSpPr/>
          <p:nvPr/>
        </p:nvSpPr>
        <p:spPr>
          <a:xfrm>
            <a:off x="2430163" y="2095190"/>
            <a:ext cx="1536357" cy="64197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 name="Arrow: Curved Down 42">
            <a:extLst>
              <a:ext uri="{FF2B5EF4-FFF2-40B4-BE49-F238E27FC236}">
                <a16:creationId xmlns:a16="http://schemas.microsoft.com/office/drawing/2014/main" id="{EE232260-2076-4F1C-81B1-75A1F5FB26D0}"/>
              </a:ext>
            </a:extLst>
          </p:cNvPr>
          <p:cNvSpPr/>
          <p:nvPr/>
        </p:nvSpPr>
        <p:spPr>
          <a:xfrm>
            <a:off x="3812129" y="2346443"/>
            <a:ext cx="630194" cy="39675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 name="Arrow: Curved Down 43">
            <a:extLst>
              <a:ext uri="{FF2B5EF4-FFF2-40B4-BE49-F238E27FC236}">
                <a16:creationId xmlns:a16="http://schemas.microsoft.com/office/drawing/2014/main" id="{58D6D084-908C-402E-AAD5-1054449FBFB0}"/>
              </a:ext>
            </a:extLst>
          </p:cNvPr>
          <p:cNvSpPr/>
          <p:nvPr/>
        </p:nvSpPr>
        <p:spPr>
          <a:xfrm>
            <a:off x="4387905" y="2334375"/>
            <a:ext cx="630194" cy="39675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5" name="Arrow: Curved Down 44">
            <a:extLst>
              <a:ext uri="{FF2B5EF4-FFF2-40B4-BE49-F238E27FC236}">
                <a16:creationId xmlns:a16="http://schemas.microsoft.com/office/drawing/2014/main" id="{3383CF45-83F7-4693-8AF0-4DC721ABE6D1}"/>
              </a:ext>
            </a:extLst>
          </p:cNvPr>
          <p:cNvSpPr/>
          <p:nvPr/>
        </p:nvSpPr>
        <p:spPr>
          <a:xfrm>
            <a:off x="4942144" y="2340409"/>
            <a:ext cx="630194" cy="39675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6" name="Arrow: Curved Down 45">
            <a:extLst>
              <a:ext uri="{FF2B5EF4-FFF2-40B4-BE49-F238E27FC236}">
                <a16:creationId xmlns:a16="http://schemas.microsoft.com/office/drawing/2014/main" id="{3457AAA4-5FA5-49C7-86A3-CF5B01D33749}"/>
              </a:ext>
            </a:extLst>
          </p:cNvPr>
          <p:cNvSpPr/>
          <p:nvPr/>
        </p:nvSpPr>
        <p:spPr>
          <a:xfrm>
            <a:off x="5482002" y="2332734"/>
            <a:ext cx="630194" cy="39675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7" name="Arrow: Curved Down 46">
            <a:extLst>
              <a:ext uri="{FF2B5EF4-FFF2-40B4-BE49-F238E27FC236}">
                <a16:creationId xmlns:a16="http://schemas.microsoft.com/office/drawing/2014/main" id="{7303B998-B500-4994-B5E0-E184ACB7BA60}"/>
              </a:ext>
            </a:extLst>
          </p:cNvPr>
          <p:cNvSpPr/>
          <p:nvPr/>
        </p:nvSpPr>
        <p:spPr>
          <a:xfrm>
            <a:off x="6011562" y="2350441"/>
            <a:ext cx="630194" cy="39675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 name="TextBox 47">
            <a:extLst>
              <a:ext uri="{FF2B5EF4-FFF2-40B4-BE49-F238E27FC236}">
                <a16:creationId xmlns:a16="http://schemas.microsoft.com/office/drawing/2014/main" id="{0355E510-E2DD-415F-9F4B-63DB1BE75E48}"/>
              </a:ext>
            </a:extLst>
          </p:cNvPr>
          <p:cNvSpPr txBox="1"/>
          <p:nvPr/>
        </p:nvSpPr>
        <p:spPr>
          <a:xfrm>
            <a:off x="2226450" y="2766914"/>
            <a:ext cx="535460" cy="369332"/>
          </a:xfrm>
          <a:prstGeom prst="rect">
            <a:avLst/>
          </a:prstGeom>
          <a:noFill/>
        </p:spPr>
        <p:txBody>
          <a:bodyPr wrap="square" rtlCol="0">
            <a:spAutoFit/>
          </a:bodyPr>
          <a:lstStyle/>
          <a:p>
            <a:r>
              <a:rPr lang="en-GB">
                <a:solidFill>
                  <a:schemeClr val="bg1"/>
                </a:solidFill>
              </a:rPr>
              <a:t>53</a:t>
            </a:r>
          </a:p>
        </p:txBody>
      </p:sp>
      <p:sp>
        <p:nvSpPr>
          <p:cNvPr id="49" name="TextBox 48">
            <a:extLst>
              <a:ext uri="{FF2B5EF4-FFF2-40B4-BE49-F238E27FC236}">
                <a16:creationId xmlns:a16="http://schemas.microsoft.com/office/drawing/2014/main" id="{1B191E28-74D8-4773-AD3E-B18D43F018F2}"/>
              </a:ext>
            </a:extLst>
          </p:cNvPr>
          <p:cNvSpPr txBox="1"/>
          <p:nvPr/>
        </p:nvSpPr>
        <p:spPr>
          <a:xfrm>
            <a:off x="3591766" y="2763302"/>
            <a:ext cx="535460" cy="369332"/>
          </a:xfrm>
          <a:prstGeom prst="rect">
            <a:avLst/>
          </a:prstGeom>
          <a:noFill/>
        </p:spPr>
        <p:txBody>
          <a:bodyPr wrap="square" rtlCol="0">
            <a:spAutoFit/>
          </a:bodyPr>
          <a:lstStyle/>
          <a:p>
            <a:r>
              <a:rPr lang="en-GB">
                <a:solidFill>
                  <a:schemeClr val="bg1"/>
                </a:solidFill>
              </a:rPr>
              <a:t>63</a:t>
            </a:r>
          </a:p>
        </p:txBody>
      </p:sp>
      <p:sp>
        <p:nvSpPr>
          <p:cNvPr id="50" name="TextBox 49">
            <a:extLst>
              <a:ext uri="{FF2B5EF4-FFF2-40B4-BE49-F238E27FC236}">
                <a16:creationId xmlns:a16="http://schemas.microsoft.com/office/drawing/2014/main" id="{928B0599-BC4F-444B-8F94-8925CCE3A0D5}"/>
              </a:ext>
            </a:extLst>
          </p:cNvPr>
          <p:cNvSpPr txBox="1"/>
          <p:nvPr/>
        </p:nvSpPr>
        <p:spPr>
          <a:xfrm>
            <a:off x="4174593" y="2771744"/>
            <a:ext cx="535460" cy="369332"/>
          </a:xfrm>
          <a:prstGeom prst="rect">
            <a:avLst/>
          </a:prstGeom>
          <a:noFill/>
        </p:spPr>
        <p:txBody>
          <a:bodyPr wrap="square" rtlCol="0">
            <a:spAutoFit/>
          </a:bodyPr>
          <a:lstStyle/>
          <a:p>
            <a:r>
              <a:rPr lang="en-GB">
                <a:solidFill>
                  <a:schemeClr val="bg1"/>
                </a:solidFill>
              </a:rPr>
              <a:t>64</a:t>
            </a:r>
          </a:p>
        </p:txBody>
      </p:sp>
      <p:sp>
        <p:nvSpPr>
          <p:cNvPr id="51" name="TextBox 50">
            <a:extLst>
              <a:ext uri="{FF2B5EF4-FFF2-40B4-BE49-F238E27FC236}">
                <a16:creationId xmlns:a16="http://schemas.microsoft.com/office/drawing/2014/main" id="{C0BC7821-7279-496F-84F1-E750086CACFE}"/>
              </a:ext>
            </a:extLst>
          </p:cNvPr>
          <p:cNvSpPr txBox="1"/>
          <p:nvPr/>
        </p:nvSpPr>
        <p:spPr>
          <a:xfrm>
            <a:off x="4721658" y="2764591"/>
            <a:ext cx="535460" cy="369332"/>
          </a:xfrm>
          <a:prstGeom prst="rect">
            <a:avLst/>
          </a:prstGeom>
          <a:noFill/>
        </p:spPr>
        <p:txBody>
          <a:bodyPr wrap="square" rtlCol="0">
            <a:spAutoFit/>
          </a:bodyPr>
          <a:lstStyle/>
          <a:p>
            <a:r>
              <a:rPr lang="en-GB">
                <a:solidFill>
                  <a:schemeClr val="bg1"/>
                </a:solidFill>
              </a:rPr>
              <a:t>65</a:t>
            </a:r>
          </a:p>
        </p:txBody>
      </p:sp>
      <p:sp>
        <p:nvSpPr>
          <p:cNvPr id="52" name="TextBox 51">
            <a:extLst>
              <a:ext uri="{FF2B5EF4-FFF2-40B4-BE49-F238E27FC236}">
                <a16:creationId xmlns:a16="http://schemas.microsoft.com/office/drawing/2014/main" id="{BEE328D3-77DE-4FBE-B24C-40A7ADF1187C}"/>
              </a:ext>
            </a:extLst>
          </p:cNvPr>
          <p:cNvSpPr txBox="1"/>
          <p:nvPr/>
        </p:nvSpPr>
        <p:spPr>
          <a:xfrm>
            <a:off x="5273038" y="2763302"/>
            <a:ext cx="535460" cy="369332"/>
          </a:xfrm>
          <a:prstGeom prst="rect">
            <a:avLst/>
          </a:prstGeom>
          <a:noFill/>
        </p:spPr>
        <p:txBody>
          <a:bodyPr wrap="square" rtlCol="0">
            <a:spAutoFit/>
          </a:bodyPr>
          <a:lstStyle/>
          <a:p>
            <a:r>
              <a:rPr lang="en-GB">
                <a:solidFill>
                  <a:schemeClr val="bg1"/>
                </a:solidFill>
              </a:rPr>
              <a:t>66</a:t>
            </a:r>
          </a:p>
        </p:txBody>
      </p:sp>
      <p:sp>
        <p:nvSpPr>
          <p:cNvPr id="53" name="TextBox 52">
            <a:extLst>
              <a:ext uri="{FF2B5EF4-FFF2-40B4-BE49-F238E27FC236}">
                <a16:creationId xmlns:a16="http://schemas.microsoft.com/office/drawing/2014/main" id="{375D329F-9047-44CD-A8AA-122584E77D83}"/>
              </a:ext>
            </a:extLst>
          </p:cNvPr>
          <p:cNvSpPr txBox="1"/>
          <p:nvPr/>
        </p:nvSpPr>
        <p:spPr>
          <a:xfrm>
            <a:off x="5844466" y="2755269"/>
            <a:ext cx="535460" cy="369332"/>
          </a:xfrm>
          <a:prstGeom prst="rect">
            <a:avLst/>
          </a:prstGeom>
          <a:noFill/>
        </p:spPr>
        <p:txBody>
          <a:bodyPr wrap="square" rtlCol="0">
            <a:spAutoFit/>
          </a:bodyPr>
          <a:lstStyle/>
          <a:p>
            <a:r>
              <a:rPr lang="en-GB">
                <a:solidFill>
                  <a:schemeClr val="bg1"/>
                </a:solidFill>
              </a:rPr>
              <a:t>67</a:t>
            </a:r>
          </a:p>
        </p:txBody>
      </p:sp>
      <p:sp>
        <p:nvSpPr>
          <p:cNvPr id="54" name="TextBox 53">
            <a:extLst>
              <a:ext uri="{FF2B5EF4-FFF2-40B4-BE49-F238E27FC236}">
                <a16:creationId xmlns:a16="http://schemas.microsoft.com/office/drawing/2014/main" id="{46B09180-0CA9-4548-9321-B350192ACD43}"/>
              </a:ext>
            </a:extLst>
          </p:cNvPr>
          <p:cNvSpPr txBox="1"/>
          <p:nvPr/>
        </p:nvSpPr>
        <p:spPr>
          <a:xfrm>
            <a:off x="6315052" y="2747198"/>
            <a:ext cx="535460" cy="369332"/>
          </a:xfrm>
          <a:prstGeom prst="rect">
            <a:avLst/>
          </a:prstGeom>
          <a:noFill/>
        </p:spPr>
        <p:txBody>
          <a:bodyPr wrap="square" rtlCol="0">
            <a:spAutoFit/>
          </a:bodyPr>
          <a:lstStyle/>
          <a:p>
            <a:r>
              <a:rPr lang="en-GB">
                <a:solidFill>
                  <a:schemeClr val="bg1"/>
                </a:solidFill>
              </a:rPr>
              <a:t>68</a:t>
            </a:r>
          </a:p>
        </p:txBody>
      </p:sp>
      <p:sp>
        <p:nvSpPr>
          <p:cNvPr id="40" name="TextBox 39">
            <a:extLst>
              <a:ext uri="{FF2B5EF4-FFF2-40B4-BE49-F238E27FC236}">
                <a16:creationId xmlns:a16="http://schemas.microsoft.com/office/drawing/2014/main" id="{810290A9-92DD-4343-9961-8759B4295B3D}"/>
              </a:ext>
            </a:extLst>
          </p:cNvPr>
          <p:cNvSpPr txBox="1"/>
          <p:nvPr/>
        </p:nvSpPr>
        <p:spPr>
          <a:xfrm>
            <a:off x="1787611" y="1705756"/>
            <a:ext cx="438839" cy="369332"/>
          </a:xfrm>
          <a:prstGeom prst="rect">
            <a:avLst/>
          </a:prstGeom>
          <a:noFill/>
        </p:spPr>
        <p:txBody>
          <a:bodyPr wrap="square" rtlCol="0">
            <a:spAutoFit/>
          </a:bodyPr>
          <a:lstStyle/>
          <a:p>
            <a:r>
              <a:rPr lang="en-GB">
                <a:solidFill>
                  <a:schemeClr val="bg1"/>
                </a:solidFill>
              </a:rPr>
              <a:t>68</a:t>
            </a:r>
          </a:p>
        </p:txBody>
      </p:sp>
      <p:sp>
        <p:nvSpPr>
          <p:cNvPr id="56" name="Rectangle 55">
            <a:extLst>
              <a:ext uri="{FF2B5EF4-FFF2-40B4-BE49-F238E27FC236}">
                <a16:creationId xmlns:a16="http://schemas.microsoft.com/office/drawing/2014/main" id="{E5EF4C1A-9DD1-4099-81BB-5BB652C631B4}"/>
              </a:ext>
            </a:extLst>
          </p:cNvPr>
          <p:cNvSpPr/>
          <p:nvPr/>
        </p:nvSpPr>
        <p:spPr>
          <a:xfrm>
            <a:off x="535459" y="4316103"/>
            <a:ext cx="7372865" cy="167228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a:extLst>
              <a:ext uri="{FF2B5EF4-FFF2-40B4-BE49-F238E27FC236}">
                <a16:creationId xmlns:a16="http://schemas.microsoft.com/office/drawing/2014/main" id="{8328C974-0A6D-43C1-8F8A-E9018345F0E0}"/>
              </a:ext>
            </a:extLst>
          </p:cNvPr>
          <p:cNvSpPr txBox="1"/>
          <p:nvPr/>
        </p:nvSpPr>
        <p:spPr>
          <a:xfrm>
            <a:off x="535459" y="4333102"/>
            <a:ext cx="1828800" cy="369332"/>
          </a:xfrm>
          <a:prstGeom prst="rect">
            <a:avLst/>
          </a:prstGeom>
          <a:noFill/>
        </p:spPr>
        <p:txBody>
          <a:bodyPr wrap="square" rtlCol="0">
            <a:spAutoFit/>
          </a:bodyPr>
          <a:lstStyle/>
          <a:p>
            <a:r>
              <a:rPr lang="en-GB">
                <a:solidFill>
                  <a:schemeClr val="bg1"/>
                </a:solidFill>
              </a:rPr>
              <a:t>87 - 25 = </a:t>
            </a:r>
          </a:p>
        </p:txBody>
      </p:sp>
      <p:cxnSp>
        <p:nvCxnSpPr>
          <p:cNvPr id="58" name="Straight Connector 57">
            <a:extLst>
              <a:ext uri="{FF2B5EF4-FFF2-40B4-BE49-F238E27FC236}">
                <a16:creationId xmlns:a16="http://schemas.microsoft.com/office/drawing/2014/main" id="{94EB96AC-EE81-4F91-8624-AE381909B52A}"/>
              </a:ext>
            </a:extLst>
          </p:cNvPr>
          <p:cNvCxnSpPr>
            <a:cxnSpLocks/>
          </p:cNvCxnSpPr>
          <p:nvPr/>
        </p:nvCxnSpPr>
        <p:spPr>
          <a:xfrm>
            <a:off x="1011262" y="5370546"/>
            <a:ext cx="627098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81E0DFF-9BB6-4684-B235-E494B6C2ADB8}"/>
              </a:ext>
            </a:extLst>
          </p:cNvPr>
          <p:cNvSpPr txBox="1"/>
          <p:nvPr/>
        </p:nvSpPr>
        <p:spPr>
          <a:xfrm>
            <a:off x="7105842" y="5390648"/>
            <a:ext cx="535460" cy="369332"/>
          </a:xfrm>
          <a:prstGeom prst="rect">
            <a:avLst/>
          </a:prstGeom>
          <a:noFill/>
        </p:spPr>
        <p:txBody>
          <a:bodyPr wrap="square" rtlCol="0">
            <a:spAutoFit/>
          </a:bodyPr>
          <a:lstStyle/>
          <a:p>
            <a:r>
              <a:rPr lang="en-GB">
                <a:solidFill>
                  <a:schemeClr val="bg1"/>
                </a:solidFill>
              </a:rPr>
              <a:t>87</a:t>
            </a:r>
          </a:p>
        </p:txBody>
      </p:sp>
      <p:pic>
        <p:nvPicPr>
          <p:cNvPr id="60" name="Picture 59">
            <a:extLst>
              <a:ext uri="{FF2B5EF4-FFF2-40B4-BE49-F238E27FC236}">
                <a16:creationId xmlns:a16="http://schemas.microsoft.com/office/drawing/2014/main" id="{D0C58FC3-369E-47E7-AADD-B14009F4941C}"/>
              </a:ext>
            </a:extLst>
          </p:cNvPr>
          <p:cNvPicPr>
            <a:picLocks noChangeAspect="1"/>
          </p:cNvPicPr>
          <p:nvPr/>
        </p:nvPicPr>
        <p:blipFill>
          <a:blip r:embed="rId3"/>
          <a:stretch>
            <a:fillRect/>
          </a:stretch>
        </p:blipFill>
        <p:spPr>
          <a:xfrm>
            <a:off x="8845897" y="4380425"/>
            <a:ext cx="1546994" cy="1607959"/>
          </a:xfrm>
          <a:prstGeom prst="rect">
            <a:avLst/>
          </a:prstGeom>
        </p:spPr>
      </p:pic>
      <p:sp>
        <p:nvSpPr>
          <p:cNvPr id="61" name="Arrow: Curved Down 60">
            <a:extLst>
              <a:ext uri="{FF2B5EF4-FFF2-40B4-BE49-F238E27FC236}">
                <a16:creationId xmlns:a16="http://schemas.microsoft.com/office/drawing/2014/main" id="{C9C0D4B7-D058-4F74-83F8-DEF8DFCE5615}"/>
              </a:ext>
            </a:extLst>
          </p:cNvPr>
          <p:cNvSpPr/>
          <p:nvPr/>
        </p:nvSpPr>
        <p:spPr>
          <a:xfrm flipH="1">
            <a:off x="5797309" y="4716860"/>
            <a:ext cx="1536357" cy="64197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2" name="Arrow: Curved Down 61">
            <a:extLst>
              <a:ext uri="{FF2B5EF4-FFF2-40B4-BE49-F238E27FC236}">
                <a16:creationId xmlns:a16="http://schemas.microsoft.com/office/drawing/2014/main" id="{7CCE572B-AAA7-49A8-966F-15702AC299AE}"/>
              </a:ext>
            </a:extLst>
          </p:cNvPr>
          <p:cNvSpPr/>
          <p:nvPr/>
        </p:nvSpPr>
        <p:spPr>
          <a:xfrm flipH="1">
            <a:off x="4474891" y="4715502"/>
            <a:ext cx="1536357" cy="64197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3" name="Arrow: Curved Down 62">
            <a:extLst>
              <a:ext uri="{FF2B5EF4-FFF2-40B4-BE49-F238E27FC236}">
                <a16:creationId xmlns:a16="http://schemas.microsoft.com/office/drawing/2014/main" id="{9FB3F380-5EF8-45EB-838C-C83D4F21DA1E}"/>
              </a:ext>
            </a:extLst>
          </p:cNvPr>
          <p:cNvSpPr/>
          <p:nvPr/>
        </p:nvSpPr>
        <p:spPr>
          <a:xfrm flipH="1">
            <a:off x="4047309" y="4957724"/>
            <a:ext cx="630194" cy="39675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4" name="Arrow: Curved Down 63">
            <a:extLst>
              <a:ext uri="{FF2B5EF4-FFF2-40B4-BE49-F238E27FC236}">
                <a16:creationId xmlns:a16="http://schemas.microsoft.com/office/drawing/2014/main" id="{FBBD51E2-AD23-429F-8942-0275BE58CE1E}"/>
              </a:ext>
            </a:extLst>
          </p:cNvPr>
          <p:cNvSpPr/>
          <p:nvPr/>
        </p:nvSpPr>
        <p:spPr>
          <a:xfrm flipH="1">
            <a:off x="3544399" y="4977787"/>
            <a:ext cx="630194" cy="39675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5" name="Arrow: Curved Down 64">
            <a:extLst>
              <a:ext uri="{FF2B5EF4-FFF2-40B4-BE49-F238E27FC236}">
                <a16:creationId xmlns:a16="http://schemas.microsoft.com/office/drawing/2014/main" id="{7EEDAC1E-CA47-4D08-94EB-ACDF3DEEFE93}"/>
              </a:ext>
            </a:extLst>
          </p:cNvPr>
          <p:cNvSpPr/>
          <p:nvPr/>
        </p:nvSpPr>
        <p:spPr>
          <a:xfrm flipH="1">
            <a:off x="3031539" y="4977786"/>
            <a:ext cx="630194" cy="39675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6" name="Arrow: Curved Down 65">
            <a:extLst>
              <a:ext uri="{FF2B5EF4-FFF2-40B4-BE49-F238E27FC236}">
                <a16:creationId xmlns:a16="http://schemas.microsoft.com/office/drawing/2014/main" id="{43FD2558-BEF6-46F8-96BF-038537AFBA4B}"/>
              </a:ext>
            </a:extLst>
          </p:cNvPr>
          <p:cNvSpPr/>
          <p:nvPr/>
        </p:nvSpPr>
        <p:spPr>
          <a:xfrm flipH="1">
            <a:off x="2541518" y="4966767"/>
            <a:ext cx="630194" cy="39675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7" name="Arrow: Curved Down 66">
            <a:extLst>
              <a:ext uri="{FF2B5EF4-FFF2-40B4-BE49-F238E27FC236}">
                <a16:creationId xmlns:a16="http://schemas.microsoft.com/office/drawing/2014/main" id="{219833F4-D8F0-47BE-A867-1DAEF4CCE6B3}"/>
              </a:ext>
            </a:extLst>
          </p:cNvPr>
          <p:cNvSpPr/>
          <p:nvPr/>
        </p:nvSpPr>
        <p:spPr>
          <a:xfrm flipH="1">
            <a:off x="2040078" y="4949335"/>
            <a:ext cx="630194" cy="39675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8" name="TextBox 67">
            <a:extLst>
              <a:ext uri="{FF2B5EF4-FFF2-40B4-BE49-F238E27FC236}">
                <a16:creationId xmlns:a16="http://schemas.microsoft.com/office/drawing/2014/main" id="{E9B689B2-5ED7-4A2A-8459-3B1210485589}"/>
              </a:ext>
            </a:extLst>
          </p:cNvPr>
          <p:cNvSpPr txBox="1"/>
          <p:nvPr/>
        </p:nvSpPr>
        <p:spPr>
          <a:xfrm>
            <a:off x="5786591" y="5356837"/>
            <a:ext cx="535460" cy="369332"/>
          </a:xfrm>
          <a:prstGeom prst="rect">
            <a:avLst/>
          </a:prstGeom>
          <a:noFill/>
        </p:spPr>
        <p:txBody>
          <a:bodyPr wrap="square" rtlCol="0">
            <a:spAutoFit/>
          </a:bodyPr>
          <a:lstStyle/>
          <a:p>
            <a:r>
              <a:rPr lang="en-GB">
                <a:solidFill>
                  <a:schemeClr val="bg1"/>
                </a:solidFill>
              </a:rPr>
              <a:t>77</a:t>
            </a:r>
          </a:p>
        </p:txBody>
      </p:sp>
      <p:sp>
        <p:nvSpPr>
          <p:cNvPr id="69" name="TextBox 68">
            <a:extLst>
              <a:ext uri="{FF2B5EF4-FFF2-40B4-BE49-F238E27FC236}">
                <a16:creationId xmlns:a16="http://schemas.microsoft.com/office/drawing/2014/main" id="{22BACD55-55CA-42AC-A8D6-2774A16F60D9}"/>
              </a:ext>
            </a:extLst>
          </p:cNvPr>
          <p:cNvSpPr txBox="1"/>
          <p:nvPr/>
        </p:nvSpPr>
        <p:spPr>
          <a:xfrm>
            <a:off x="4435272" y="5381231"/>
            <a:ext cx="535460" cy="369332"/>
          </a:xfrm>
          <a:prstGeom prst="rect">
            <a:avLst/>
          </a:prstGeom>
          <a:noFill/>
        </p:spPr>
        <p:txBody>
          <a:bodyPr wrap="square" rtlCol="0">
            <a:spAutoFit/>
          </a:bodyPr>
          <a:lstStyle/>
          <a:p>
            <a:r>
              <a:rPr lang="en-GB">
                <a:solidFill>
                  <a:schemeClr val="bg1"/>
                </a:solidFill>
              </a:rPr>
              <a:t>67</a:t>
            </a:r>
          </a:p>
        </p:txBody>
      </p:sp>
      <p:sp>
        <p:nvSpPr>
          <p:cNvPr id="70" name="TextBox 69">
            <a:extLst>
              <a:ext uri="{FF2B5EF4-FFF2-40B4-BE49-F238E27FC236}">
                <a16:creationId xmlns:a16="http://schemas.microsoft.com/office/drawing/2014/main" id="{D99EAA16-A716-4ACF-8BD9-2DAF763E64D1}"/>
              </a:ext>
            </a:extLst>
          </p:cNvPr>
          <p:cNvSpPr txBox="1"/>
          <p:nvPr/>
        </p:nvSpPr>
        <p:spPr>
          <a:xfrm>
            <a:off x="3898633" y="5363524"/>
            <a:ext cx="535460" cy="369332"/>
          </a:xfrm>
          <a:prstGeom prst="rect">
            <a:avLst/>
          </a:prstGeom>
          <a:noFill/>
        </p:spPr>
        <p:txBody>
          <a:bodyPr wrap="square" rtlCol="0">
            <a:spAutoFit/>
          </a:bodyPr>
          <a:lstStyle/>
          <a:p>
            <a:r>
              <a:rPr lang="en-GB">
                <a:solidFill>
                  <a:schemeClr val="bg1"/>
                </a:solidFill>
              </a:rPr>
              <a:t>66</a:t>
            </a:r>
          </a:p>
        </p:txBody>
      </p:sp>
      <p:sp>
        <p:nvSpPr>
          <p:cNvPr id="71" name="TextBox 70">
            <a:extLst>
              <a:ext uri="{FF2B5EF4-FFF2-40B4-BE49-F238E27FC236}">
                <a16:creationId xmlns:a16="http://schemas.microsoft.com/office/drawing/2014/main" id="{04432A53-C0B6-4D01-9F10-EAC0F8BC5AAB}"/>
              </a:ext>
            </a:extLst>
          </p:cNvPr>
          <p:cNvSpPr txBox="1"/>
          <p:nvPr/>
        </p:nvSpPr>
        <p:spPr>
          <a:xfrm>
            <a:off x="3375573" y="5365990"/>
            <a:ext cx="535460" cy="369332"/>
          </a:xfrm>
          <a:prstGeom prst="rect">
            <a:avLst/>
          </a:prstGeom>
          <a:noFill/>
        </p:spPr>
        <p:txBody>
          <a:bodyPr wrap="square" rtlCol="0">
            <a:spAutoFit/>
          </a:bodyPr>
          <a:lstStyle/>
          <a:p>
            <a:r>
              <a:rPr lang="en-GB">
                <a:solidFill>
                  <a:schemeClr val="bg1"/>
                </a:solidFill>
              </a:rPr>
              <a:t>65</a:t>
            </a:r>
          </a:p>
        </p:txBody>
      </p:sp>
      <p:sp>
        <p:nvSpPr>
          <p:cNvPr id="72" name="TextBox 71">
            <a:extLst>
              <a:ext uri="{FF2B5EF4-FFF2-40B4-BE49-F238E27FC236}">
                <a16:creationId xmlns:a16="http://schemas.microsoft.com/office/drawing/2014/main" id="{54DB4ABA-93D3-40C9-8993-28D96E962203}"/>
              </a:ext>
            </a:extLst>
          </p:cNvPr>
          <p:cNvSpPr txBox="1"/>
          <p:nvPr/>
        </p:nvSpPr>
        <p:spPr>
          <a:xfrm>
            <a:off x="2891480" y="5363524"/>
            <a:ext cx="535460" cy="369332"/>
          </a:xfrm>
          <a:prstGeom prst="rect">
            <a:avLst/>
          </a:prstGeom>
          <a:noFill/>
        </p:spPr>
        <p:txBody>
          <a:bodyPr wrap="square" rtlCol="0">
            <a:spAutoFit/>
          </a:bodyPr>
          <a:lstStyle/>
          <a:p>
            <a:r>
              <a:rPr lang="en-GB">
                <a:solidFill>
                  <a:schemeClr val="bg1"/>
                </a:solidFill>
              </a:rPr>
              <a:t>64</a:t>
            </a:r>
          </a:p>
        </p:txBody>
      </p:sp>
      <p:sp>
        <p:nvSpPr>
          <p:cNvPr id="73" name="TextBox 72">
            <a:extLst>
              <a:ext uri="{FF2B5EF4-FFF2-40B4-BE49-F238E27FC236}">
                <a16:creationId xmlns:a16="http://schemas.microsoft.com/office/drawing/2014/main" id="{375BA89D-E7C3-48AC-B2B5-8CB6936C9613}"/>
              </a:ext>
            </a:extLst>
          </p:cNvPr>
          <p:cNvSpPr txBox="1"/>
          <p:nvPr/>
        </p:nvSpPr>
        <p:spPr>
          <a:xfrm>
            <a:off x="2405467" y="5381231"/>
            <a:ext cx="535460" cy="369332"/>
          </a:xfrm>
          <a:prstGeom prst="rect">
            <a:avLst/>
          </a:prstGeom>
          <a:noFill/>
        </p:spPr>
        <p:txBody>
          <a:bodyPr wrap="square" rtlCol="0">
            <a:spAutoFit/>
          </a:bodyPr>
          <a:lstStyle/>
          <a:p>
            <a:r>
              <a:rPr lang="en-GB">
                <a:solidFill>
                  <a:schemeClr val="bg1"/>
                </a:solidFill>
              </a:rPr>
              <a:t>63</a:t>
            </a:r>
          </a:p>
        </p:txBody>
      </p:sp>
      <p:sp>
        <p:nvSpPr>
          <p:cNvPr id="74" name="TextBox 73">
            <a:extLst>
              <a:ext uri="{FF2B5EF4-FFF2-40B4-BE49-F238E27FC236}">
                <a16:creationId xmlns:a16="http://schemas.microsoft.com/office/drawing/2014/main" id="{FA39CA67-68AA-4A82-97F3-D08B5471A6F8}"/>
              </a:ext>
            </a:extLst>
          </p:cNvPr>
          <p:cNvSpPr txBox="1"/>
          <p:nvPr/>
        </p:nvSpPr>
        <p:spPr>
          <a:xfrm>
            <a:off x="1902540" y="5370546"/>
            <a:ext cx="535460" cy="369332"/>
          </a:xfrm>
          <a:prstGeom prst="rect">
            <a:avLst/>
          </a:prstGeom>
          <a:noFill/>
        </p:spPr>
        <p:txBody>
          <a:bodyPr wrap="square" rtlCol="0">
            <a:spAutoFit/>
          </a:bodyPr>
          <a:lstStyle/>
          <a:p>
            <a:r>
              <a:rPr lang="en-GB">
                <a:solidFill>
                  <a:schemeClr val="bg1"/>
                </a:solidFill>
              </a:rPr>
              <a:t>62</a:t>
            </a:r>
          </a:p>
        </p:txBody>
      </p:sp>
      <p:sp>
        <p:nvSpPr>
          <p:cNvPr id="75" name="TextBox 74">
            <a:extLst>
              <a:ext uri="{FF2B5EF4-FFF2-40B4-BE49-F238E27FC236}">
                <a16:creationId xmlns:a16="http://schemas.microsoft.com/office/drawing/2014/main" id="{CE9E9426-F7E4-4667-9F44-B6EE6A6E3525}"/>
              </a:ext>
            </a:extLst>
          </p:cNvPr>
          <p:cNvSpPr txBox="1"/>
          <p:nvPr/>
        </p:nvSpPr>
        <p:spPr>
          <a:xfrm>
            <a:off x="1787611" y="4333102"/>
            <a:ext cx="438839" cy="369332"/>
          </a:xfrm>
          <a:prstGeom prst="rect">
            <a:avLst/>
          </a:prstGeom>
          <a:noFill/>
        </p:spPr>
        <p:txBody>
          <a:bodyPr wrap="square" rtlCol="0">
            <a:spAutoFit/>
          </a:bodyPr>
          <a:lstStyle/>
          <a:p>
            <a:r>
              <a:rPr lang="en-GB">
                <a:solidFill>
                  <a:schemeClr val="bg1"/>
                </a:solidFill>
              </a:rPr>
              <a:t>62</a:t>
            </a:r>
          </a:p>
        </p:txBody>
      </p:sp>
    </p:spTree>
    <p:extLst>
      <p:ext uri="{BB962C8B-B14F-4D97-AF65-F5344CB8AC3E}">
        <p14:creationId xmlns:p14="http://schemas.microsoft.com/office/powerpoint/2010/main" val="395426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7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67"/>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74"/>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9" grpId="0" animBg="1"/>
      <p:bldP spid="42" grpId="0" animBg="1"/>
      <p:bldP spid="43" grpId="0" animBg="1"/>
      <p:bldP spid="44" grpId="0" animBg="1"/>
      <p:bldP spid="45" grpId="0" animBg="1"/>
      <p:bldP spid="46" grpId="0" animBg="1"/>
      <p:bldP spid="47" grpId="0" animBg="1"/>
      <p:bldP spid="48" grpId="0"/>
      <p:bldP spid="49" grpId="0"/>
      <p:bldP spid="50" grpId="0"/>
      <p:bldP spid="51" grpId="0"/>
      <p:bldP spid="52" grpId="0"/>
      <p:bldP spid="53" grpId="0"/>
      <p:bldP spid="54" grpId="0"/>
      <p:bldP spid="40" grpId="0"/>
      <p:bldP spid="59" grpId="0"/>
      <p:bldP spid="61" grpId="0" animBg="1"/>
      <p:bldP spid="62" grpId="0" animBg="1"/>
      <p:bldP spid="63" grpId="0" animBg="1"/>
      <p:bldP spid="64" grpId="0" animBg="1"/>
      <p:bldP spid="65" grpId="0" animBg="1"/>
      <p:bldP spid="66" grpId="0" animBg="1"/>
      <p:bldP spid="67" grpId="0" animBg="1"/>
      <p:bldP spid="68" grpId="0"/>
      <p:bldP spid="69" grpId="0"/>
      <p:bldP spid="70" grpId="0"/>
      <p:bldP spid="71" grpId="0"/>
      <p:bldP spid="72" grpId="0"/>
      <p:bldP spid="73" grpId="0"/>
      <p:bldP spid="74" grpId="0"/>
      <p:bldP spid="7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0CF622-618C-40CF-A876-CAC8351D48F5}"/>
              </a:ext>
            </a:extLst>
          </p:cNvPr>
          <p:cNvSpPr txBox="1"/>
          <p:nvPr/>
        </p:nvSpPr>
        <p:spPr>
          <a:xfrm>
            <a:off x="420130" y="280086"/>
            <a:ext cx="9781705" cy="1200329"/>
          </a:xfrm>
          <a:prstGeom prst="rect">
            <a:avLst/>
          </a:prstGeom>
          <a:noFill/>
        </p:spPr>
        <p:txBody>
          <a:bodyPr wrap="square" rtlCol="0">
            <a:spAutoFit/>
          </a:bodyPr>
          <a:lstStyle/>
          <a:p>
            <a:r>
              <a:rPr lang="en-GB"/>
              <a:t>We will also use concrete and pictorial representations to support understanding of place value which leads children towards using a column to add and subtract. This is very useful for Years 3 and 4 who would also use these representations for 3-digit and 4-digit numbers.</a:t>
            </a:r>
          </a:p>
        </p:txBody>
      </p:sp>
      <p:pic>
        <p:nvPicPr>
          <p:cNvPr id="6" name="Picture 5">
            <a:extLst>
              <a:ext uri="{FF2B5EF4-FFF2-40B4-BE49-F238E27FC236}">
                <a16:creationId xmlns:a16="http://schemas.microsoft.com/office/drawing/2014/main" id="{5DEC1084-DDBD-491E-AAB1-15EF1838B648}"/>
              </a:ext>
            </a:extLst>
          </p:cNvPr>
          <p:cNvPicPr>
            <a:picLocks noChangeAspect="1"/>
          </p:cNvPicPr>
          <p:nvPr/>
        </p:nvPicPr>
        <p:blipFill>
          <a:blip r:embed="rId2"/>
          <a:stretch>
            <a:fillRect/>
          </a:stretch>
        </p:blipFill>
        <p:spPr>
          <a:xfrm>
            <a:off x="1339250" y="2161639"/>
            <a:ext cx="2757620" cy="3173640"/>
          </a:xfrm>
          <a:prstGeom prst="rect">
            <a:avLst/>
          </a:prstGeom>
        </p:spPr>
      </p:pic>
      <p:sp>
        <p:nvSpPr>
          <p:cNvPr id="7" name="TextBox 6">
            <a:extLst>
              <a:ext uri="{FF2B5EF4-FFF2-40B4-BE49-F238E27FC236}">
                <a16:creationId xmlns:a16="http://schemas.microsoft.com/office/drawing/2014/main" id="{95F6CE97-FE04-407A-BC27-128990C99C06}"/>
              </a:ext>
            </a:extLst>
          </p:cNvPr>
          <p:cNvSpPr txBox="1"/>
          <p:nvPr/>
        </p:nvSpPr>
        <p:spPr>
          <a:xfrm>
            <a:off x="1272987" y="1694328"/>
            <a:ext cx="2823883" cy="369332"/>
          </a:xfrm>
          <a:prstGeom prst="rect">
            <a:avLst/>
          </a:prstGeom>
          <a:noFill/>
        </p:spPr>
        <p:txBody>
          <a:bodyPr wrap="square" rtlCol="0">
            <a:spAutoFit/>
          </a:bodyPr>
          <a:lstStyle/>
          <a:p>
            <a:r>
              <a:rPr lang="en-GB"/>
              <a:t>27 + 51 = </a:t>
            </a:r>
          </a:p>
        </p:txBody>
      </p:sp>
      <p:sp>
        <p:nvSpPr>
          <p:cNvPr id="9" name="Rectangle: Rounded Corners 8">
            <a:extLst>
              <a:ext uri="{FF2B5EF4-FFF2-40B4-BE49-F238E27FC236}">
                <a16:creationId xmlns:a16="http://schemas.microsoft.com/office/drawing/2014/main" id="{7B88A4BB-A2B1-4792-A34B-A7DA225AC7B1}"/>
              </a:ext>
            </a:extLst>
          </p:cNvPr>
          <p:cNvSpPr/>
          <p:nvPr/>
        </p:nvSpPr>
        <p:spPr>
          <a:xfrm>
            <a:off x="3137647" y="2311615"/>
            <a:ext cx="860612" cy="29404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F3466CD4-9A73-4784-BCC4-21328C77B2EA}"/>
              </a:ext>
            </a:extLst>
          </p:cNvPr>
          <p:cNvSpPr/>
          <p:nvPr/>
        </p:nvSpPr>
        <p:spPr>
          <a:xfrm>
            <a:off x="1479176" y="2302650"/>
            <a:ext cx="1658471" cy="29404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B8358C20-F759-4B5C-8652-51FF2F0C92CE}"/>
              </a:ext>
            </a:extLst>
          </p:cNvPr>
          <p:cNvSpPr txBox="1"/>
          <p:nvPr/>
        </p:nvSpPr>
        <p:spPr>
          <a:xfrm>
            <a:off x="3433482" y="5432611"/>
            <a:ext cx="448236" cy="369332"/>
          </a:xfrm>
          <a:prstGeom prst="rect">
            <a:avLst/>
          </a:prstGeom>
          <a:noFill/>
        </p:spPr>
        <p:txBody>
          <a:bodyPr wrap="square" rtlCol="0">
            <a:spAutoFit/>
          </a:bodyPr>
          <a:lstStyle/>
          <a:p>
            <a:r>
              <a:rPr lang="en-GB"/>
              <a:t>8</a:t>
            </a:r>
          </a:p>
        </p:txBody>
      </p:sp>
      <p:sp>
        <p:nvSpPr>
          <p:cNvPr id="12" name="TextBox 11">
            <a:extLst>
              <a:ext uri="{FF2B5EF4-FFF2-40B4-BE49-F238E27FC236}">
                <a16:creationId xmlns:a16="http://schemas.microsoft.com/office/drawing/2014/main" id="{EA1E9F96-8D2F-4853-ABFA-562755FD18B2}"/>
              </a:ext>
            </a:extLst>
          </p:cNvPr>
          <p:cNvSpPr txBox="1"/>
          <p:nvPr/>
        </p:nvSpPr>
        <p:spPr>
          <a:xfrm>
            <a:off x="2084293" y="5432113"/>
            <a:ext cx="448236" cy="369332"/>
          </a:xfrm>
          <a:prstGeom prst="rect">
            <a:avLst/>
          </a:prstGeom>
          <a:noFill/>
        </p:spPr>
        <p:txBody>
          <a:bodyPr wrap="square" rtlCol="0">
            <a:spAutoFit/>
          </a:bodyPr>
          <a:lstStyle/>
          <a:p>
            <a:r>
              <a:rPr lang="en-GB"/>
              <a:t>70</a:t>
            </a:r>
          </a:p>
        </p:txBody>
      </p:sp>
      <p:sp>
        <p:nvSpPr>
          <p:cNvPr id="13" name="TextBox 12">
            <a:extLst>
              <a:ext uri="{FF2B5EF4-FFF2-40B4-BE49-F238E27FC236}">
                <a16:creationId xmlns:a16="http://schemas.microsoft.com/office/drawing/2014/main" id="{BE017C33-86A6-40BF-B460-8ECCF3B53E81}"/>
              </a:ext>
            </a:extLst>
          </p:cNvPr>
          <p:cNvSpPr txBox="1"/>
          <p:nvPr/>
        </p:nvSpPr>
        <p:spPr>
          <a:xfrm>
            <a:off x="2532529" y="1694328"/>
            <a:ext cx="461683" cy="369332"/>
          </a:xfrm>
          <a:prstGeom prst="rect">
            <a:avLst/>
          </a:prstGeom>
          <a:noFill/>
        </p:spPr>
        <p:txBody>
          <a:bodyPr wrap="square" rtlCol="0">
            <a:spAutoFit/>
          </a:bodyPr>
          <a:lstStyle/>
          <a:p>
            <a:r>
              <a:rPr lang="en-GB"/>
              <a:t>78</a:t>
            </a:r>
          </a:p>
        </p:txBody>
      </p:sp>
      <p:pic>
        <p:nvPicPr>
          <p:cNvPr id="15" name="Picture 14">
            <a:extLst>
              <a:ext uri="{FF2B5EF4-FFF2-40B4-BE49-F238E27FC236}">
                <a16:creationId xmlns:a16="http://schemas.microsoft.com/office/drawing/2014/main" id="{87E7EC57-6DEE-4D7A-BCF4-44D0CCF32C65}"/>
              </a:ext>
            </a:extLst>
          </p:cNvPr>
          <p:cNvPicPr>
            <a:picLocks noChangeAspect="1"/>
          </p:cNvPicPr>
          <p:nvPr/>
        </p:nvPicPr>
        <p:blipFill>
          <a:blip r:embed="rId3"/>
          <a:stretch>
            <a:fillRect/>
          </a:stretch>
        </p:blipFill>
        <p:spPr>
          <a:xfrm>
            <a:off x="5895267" y="2282500"/>
            <a:ext cx="4097224" cy="2314462"/>
          </a:xfrm>
          <a:prstGeom prst="rect">
            <a:avLst/>
          </a:prstGeom>
        </p:spPr>
      </p:pic>
      <p:sp>
        <p:nvSpPr>
          <p:cNvPr id="16" name="TextBox 15">
            <a:extLst>
              <a:ext uri="{FF2B5EF4-FFF2-40B4-BE49-F238E27FC236}">
                <a16:creationId xmlns:a16="http://schemas.microsoft.com/office/drawing/2014/main" id="{023D9EC1-1516-4CCB-8C38-9FB881191726}"/>
              </a:ext>
            </a:extLst>
          </p:cNvPr>
          <p:cNvSpPr txBox="1"/>
          <p:nvPr/>
        </p:nvSpPr>
        <p:spPr>
          <a:xfrm>
            <a:off x="6096000" y="1833536"/>
            <a:ext cx="2823883" cy="369332"/>
          </a:xfrm>
          <a:prstGeom prst="rect">
            <a:avLst/>
          </a:prstGeom>
          <a:noFill/>
        </p:spPr>
        <p:txBody>
          <a:bodyPr wrap="square" rtlCol="0">
            <a:spAutoFit/>
          </a:bodyPr>
          <a:lstStyle/>
          <a:p>
            <a:r>
              <a:rPr lang="en-GB"/>
              <a:t>67 - 21 = </a:t>
            </a:r>
          </a:p>
        </p:txBody>
      </p:sp>
      <p:cxnSp>
        <p:nvCxnSpPr>
          <p:cNvPr id="18" name="Straight Connector 17">
            <a:extLst>
              <a:ext uri="{FF2B5EF4-FFF2-40B4-BE49-F238E27FC236}">
                <a16:creationId xmlns:a16="http://schemas.microsoft.com/office/drawing/2014/main" id="{28DC75EE-B95F-4554-9DE0-05E3F060A287}"/>
              </a:ext>
            </a:extLst>
          </p:cNvPr>
          <p:cNvCxnSpPr>
            <a:cxnSpLocks/>
          </p:cNvCxnSpPr>
          <p:nvPr/>
        </p:nvCxnSpPr>
        <p:spPr>
          <a:xfrm flipH="1">
            <a:off x="9144000" y="2895600"/>
            <a:ext cx="125506" cy="39444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62D2467-C790-4CFA-84B9-5BDC3904FB6E}"/>
              </a:ext>
            </a:extLst>
          </p:cNvPr>
          <p:cNvCxnSpPr>
            <a:cxnSpLocks/>
          </p:cNvCxnSpPr>
          <p:nvPr/>
        </p:nvCxnSpPr>
        <p:spPr>
          <a:xfrm flipH="1">
            <a:off x="8525435" y="2402541"/>
            <a:ext cx="394448" cy="21246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D7F35F0-E29C-4E9A-8189-15A3878C5B2B}"/>
              </a:ext>
            </a:extLst>
          </p:cNvPr>
          <p:cNvCxnSpPr>
            <a:cxnSpLocks/>
          </p:cNvCxnSpPr>
          <p:nvPr/>
        </p:nvCxnSpPr>
        <p:spPr>
          <a:xfrm flipH="1">
            <a:off x="8035280" y="2402541"/>
            <a:ext cx="394448" cy="212463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0E88F83-E847-4A5B-9070-7E6DAC9CD5BA}"/>
              </a:ext>
            </a:extLst>
          </p:cNvPr>
          <p:cNvSpPr txBox="1"/>
          <p:nvPr/>
        </p:nvSpPr>
        <p:spPr>
          <a:xfrm>
            <a:off x="9269506" y="4728188"/>
            <a:ext cx="448236" cy="369332"/>
          </a:xfrm>
          <a:prstGeom prst="rect">
            <a:avLst/>
          </a:prstGeom>
          <a:noFill/>
        </p:spPr>
        <p:txBody>
          <a:bodyPr wrap="square" rtlCol="0">
            <a:spAutoFit/>
          </a:bodyPr>
          <a:lstStyle/>
          <a:p>
            <a:r>
              <a:rPr lang="en-GB"/>
              <a:t>6</a:t>
            </a:r>
          </a:p>
        </p:txBody>
      </p:sp>
      <p:sp>
        <p:nvSpPr>
          <p:cNvPr id="27" name="TextBox 26">
            <a:extLst>
              <a:ext uri="{FF2B5EF4-FFF2-40B4-BE49-F238E27FC236}">
                <a16:creationId xmlns:a16="http://schemas.microsoft.com/office/drawing/2014/main" id="{4CA30B97-86CB-410D-9969-5129B0908322}"/>
              </a:ext>
            </a:extLst>
          </p:cNvPr>
          <p:cNvSpPr txBox="1"/>
          <p:nvPr/>
        </p:nvSpPr>
        <p:spPr>
          <a:xfrm>
            <a:off x="6853516" y="4728188"/>
            <a:ext cx="448236" cy="369332"/>
          </a:xfrm>
          <a:prstGeom prst="rect">
            <a:avLst/>
          </a:prstGeom>
          <a:noFill/>
        </p:spPr>
        <p:txBody>
          <a:bodyPr wrap="square" rtlCol="0">
            <a:spAutoFit/>
          </a:bodyPr>
          <a:lstStyle/>
          <a:p>
            <a:r>
              <a:rPr lang="en-GB"/>
              <a:t>40</a:t>
            </a:r>
          </a:p>
        </p:txBody>
      </p:sp>
      <p:sp>
        <p:nvSpPr>
          <p:cNvPr id="28" name="TextBox 27">
            <a:extLst>
              <a:ext uri="{FF2B5EF4-FFF2-40B4-BE49-F238E27FC236}">
                <a16:creationId xmlns:a16="http://schemas.microsoft.com/office/drawing/2014/main" id="{B03BA82C-C128-4BE6-AF26-9ACD4DD8A6F3}"/>
              </a:ext>
            </a:extLst>
          </p:cNvPr>
          <p:cNvSpPr txBox="1"/>
          <p:nvPr/>
        </p:nvSpPr>
        <p:spPr>
          <a:xfrm>
            <a:off x="7171764" y="1873352"/>
            <a:ext cx="461683" cy="369332"/>
          </a:xfrm>
          <a:prstGeom prst="rect">
            <a:avLst/>
          </a:prstGeom>
          <a:noFill/>
        </p:spPr>
        <p:txBody>
          <a:bodyPr wrap="square" rtlCol="0">
            <a:spAutoFit/>
          </a:bodyPr>
          <a:lstStyle/>
          <a:p>
            <a:r>
              <a:rPr lang="en-GB"/>
              <a:t>46</a:t>
            </a:r>
          </a:p>
        </p:txBody>
      </p:sp>
    </p:spTree>
    <p:extLst>
      <p:ext uri="{BB962C8B-B14F-4D97-AF65-F5344CB8AC3E}">
        <p14:creationId xmlns:p14="http://schemas.microsoft.com/office/powerpoint/2010/main" val="15975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3" grpId="0"/>
      <p:bldP spid="26" grpId="0"/>
      <p:bldP spid="27" grpId="0"/>
      <p:bldP spid="2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D9468-2A85-440B-8726-2971D5AFABA7}"/>
              </a:ext>
            </a:extLst>
          </p:cNvPr>
          <p:cNvSpPr>
            <a:spLocks noGrp="1"/>
          </p:cNvSpPr>
          <p:nvPr>
            <p:ph type="title"/>
          </p:nvPr>
        </p:nvSpPr>
        <p:spPr>
          <a:xfrm>
            <a:off x="686834" y="1153572"/>
            <a:ext cx="3200400" cy="4461163"/>
          </a:xfrm>
        </p:spPr>
        <p:txBody>
          <a:bodyPr vert="horz" lIns="91440" tIns="45720" rIns="91440" bIns="45720" rtlCol="0" anchor="ctr">
            <a:normAutofit/>
          </a:bodyPr>
          <a:lstStyle/>
          <a:p>
            <a:pPr defTabSz="914400">
              <a:lnSpc>
                <a:spcPct val="90000"/>
              </a:lnSpc>
            </a:pPr>
            <a:r>
              <a:rPr lang="en-US" sz="3400" kern="1200">
                <a:solidFill>
                  <a:srgbClr val="FFFFFF"/>
                </a:solidFill>
                <a:latin typeface="+mj-lt"/>
                <a:ea typeface="+mj-ea"/>
                <a:cs typeface="+mj-cs"/>
              </a:rPr>
              <a:t>Can you try using one of these methods to solve these calculations?</a:t>
            </a:r>
          </a:p>
        </p:txBody>
      </p:sp>
      <p:sp>
        <p:nvSpPr>
          <p:cNvPr id="4" name="TextBox 3">
            <a:extLst>
              <a:ext uri="{FF2B5EF4-FFF2-40B4-BE49-F238E27FC236}">
                <a16:creationId xmlns:a16="http://schemas.microsoft.com/office/drawing/2014/main" id="{AFF460E5-BF8A-4E95-86B3-D1F7CCF00592}"/>
              </a:ext>
            </a:extLst>
          </p:cNvPr>
          <p:cNvSpPr txBox="1"/>
          <p:nvPr/>
        </p:nvSpPr>
        <p:spPr>
          <a:xfrm>
            <a:off x="4555006" y="765312"/>
            <a:ext cx="7078829" cy="4083433"/>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sz="4000"/>
              <a:t>47 + 21 =		85 – 32 =  </a:t>
            </a:r>
          </a:p>
          <a:p>
            <a:pPr indent="-228600" defTabSz="914400">
              <a:lnSpc>
                <a:spcPct val="90000"/>
              </a:lnSpc>
              <a:spcAft>
                <a:spcPts val="600"/>
              </a:spcAft>
              <a:buFont typeface="Arial" panose="020B0604020202020204" pitchFamily="34" charset="0"/>
              <a:buChar char="•"/>
            </a:pPr>
            <a:endParaRPr lang="en-US" sz="4000"/>
          </a:p>
          <a:p>
            <a:pPr indent="-228600" defTabSz="914400">
              <a:lnSpc>
                <a:spcPct val="90000"/>
              </a:lnSpc>
              <a:spcAft>
                <a:spcPts val="600"/>
              </a:spcAft>
              <a:buFont typeface="Arial" panose="020B0604020202020204" pitchFamily="34" charset="0"/>
              <a:buChar char="•"/>
            </a:pPr>
            <a:r>
              <a:rPr lang="en-US" sz="4000"/>
              <a:t>57 + 45 = 		96 – 43 = </a:t>
            </a:r>
          </a:p>
        </p:txBody>
      </p:sp>
    </p:spTree>
    <p:extLst>
      <p:ext uri="{BB962C8B-B14F-4D97-AF65-F5344CB8AC3E}">
        <p14:creationId xmlns:p14="http://schemas.microsoft.com/office/powerpoint/2010/main" val="13474303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838200" y="365125"/>
            <a:ext cx="5393361" cy="1325563"/>
          </a:xfrm>
        </p:spPr>
        <p:txBody>
          <a:bodyPr vert="horz" lIns="91440" tIns="45720" rIns="91440" bIns="45720" rtlCol="0" anchor="ctr">
            <a:normAutofit fontScale="90000"/>
          </a:bodyPr>
          <a:lstStyle/>
          <a:p>
            <a:pPr defTabSz="914400">
              <a:lnSpc>
                <a:spcPct val="90000"/>
              </a:lnSpc>
            </a:pPr>
            <a:r>
              <a:rPr lang="en-US" sz="3100" kern="1200">
                <a:solidFill>
                  <a:schemeClr val="tx1"/>
                </a:solidFill>
                <a:latin typeface="+mj-lt"/>
                <a:ea typeface="+mj-ea"/>
                <a:cs typeface="+mj-cs"/>
              </a:rPr>
              <a:t>What does a</a:t>
            </a:r>
            <a:r>
              <a:rPr lang="en-GB" altLang="en-US" sz="3100" kern="1200">
                <a:solidFill>
                  <a:schemeClr val="tx1"/>
                </a:solidFill>
                <a:latin typeface="+mj-lt"/>
                <a:ea typeface="+mj-ea"/>
                <a:cs typeface="+mj-cs"/>
              </a:rPr>
              <a:t>n addition and subtraction</a:t>
            </a:r>
            <a:r>
              <a:rPr lang="en-US" sz="3100" kern="1200">
                <a:solidFill>
                  <a:schemeClr val="tx1"/>
                </a:solidFill>
                <a:latin typeface="+mj-lt"/>
                <a:ea typeface="+mj-ea"/>
                <a:cs typeface="+mj-cs"/>
              </a:rPr>
              <a:t> lesson look like in Year 5 and 6?</a:t>
            </a:r>
          </a:p>
        </p:txBody>
      </p:sp>
      <p:sp>
        <p:nvSpPr>
          <p:cNvPr id="3" name="Content Placeholder 2"/>
          <p:cNvSpPr>
            <a:spLocks noGrp="1"/>
          </p:cNvSpPr>
          <p:nvPr>
            <p:ph sz="half" idx="1"/>
          </p:nvPr>
        </p:nvSpPr>
        <p:spPr>
          <a:xfrm>
            <a:off x="838200" y="1825625"/>
            <a:ext cx="5393361" cy="4351338"/>
          </a:xfrm>
        </p:spPr>
        <p:txBody>
          <a:bodyPr vert="horz" lIns="91440" tIns="45720" rIns="91440" bIns="45720" rtlCol="0">
            <a:normAutofit/>
          </a:bodyPr>
          <a:lstStyle/>
          <a:p>
            <a:pPr marL="0" indent="0" defTabSz="914400">
              <a:lnSpc>
                <a:spcPct val="90000"/>
              </a:lnSpc>
              <a:buNone/>
            </a:pPr>
            <a:endParaRPr lang="en-US"/>
          </a:p>
          <a:p>
            <a:pPr marL="0" indent="-228600" defTabSz="914400">
              <a:lnSpc>
                <a:spcPct val="90000"/>
              </a:lnSpc>
              <a:buFont typeface="Arial" panose="020B0604020202020204" pitchFamily="34" charset="0"/>
              <a:buChar char="•"/>
            </a:pPr>
            <a:endParaRPr lang="en-US"/>
          </a:p>
        </p:txBody>
      </p:sp>
      <p:sp>
        <p:nvSpPr>
          <p:cNvPr id="11" name="Freeform: Shape 10"/>
          <p:cNvSpPr>
            <a:spLocks noGrp="1" noRot="1" noChangeAspect="1" noMove="1" noResize="1" noEditPoints="1" noAdjustHandles="1" noChangeArrowheads="1" noChangeShapeType="1" noTextEdit="1"/>
          </p:cNvSpPr>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p:cNvSpPr>
            <a:spLocks noGrp="1" noRot="1" noChangeAspect="1" noMove="1" noResize="1" noEditPoints="1" noAdjustHandles="1" noChangeArrowheads="1" noChangeShapeType="1" noTextEdit="1"/>
          </p:cNvSpPr>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p:cNvSpPr>
            <a:spLocks noGrp="1" noRot="1" noChangeAspect="1" noMove="1" noResize="1" noEditPoints="1" noAdjustHandles="1" noChangeArrowheads="1" noChangeShapeType="1" noTextEdit="1"/>
          </p:cNvSpPr>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7" name="Straight Connector 16"/>
          <p:cNvCxnSpPr>
            <a:cxnSpLocks noGrp="1" noRot="1" noChangeAspect="1" noMove="1" noResize="1" noEditPoints="1" noAdjustHandles="1" noChangeArrowheads="1" noChangeShapeType="1"/>
          </p:cNvCxnSpPr>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9" name="Freeform: Shape 18"/>
          <p:cNvSpPr>
            <a:spLocks noGrp="1" noRot="1" noChangeAspect="1" noMove="1" noResize="1" noEditPoints="1" noAdjustHandles="1" noChangeArrowheads="1" noChangeShapeType="1" noTextEdit="1"/>
          </p:cNvSpPr>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21" name="Freeform: Shape 20"/>
          <p:cNvSpPr>
            <a:spLocks noGrp="1" noRot="1" noChangeAspect="1" noMove="1" noResize="1" noEditPoints="1" noAdjustHandles="1" noChangeArrowheads="1" noChangeShapeType="1" noTextEdit="1"/>
          </p:cNvSpPr>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p:cNvSpPr>
            <a:spLocks noGrp="1" noRot="1" noChangeAspect="1" noMove="1" noResize="1" noEditPoints="1" noAdjustHandles="1" noChangeArrowheads="1" noChangeShapeType="1" noTextEdit="1"/>
          </p:cNvSpPr>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 name="Content Placeholder 2"/>
          <p:cNvSpPr>
            <a:spLocks noGrp="1"/>
          </p:cNvSpPr>
          <p:nvPr/>
        </p:nvSpPr>
        <p:spPr>
          <a:xfrm>
            <a:off x="838200" y="1825625"/>
            <a:ext cx="10505440" cy="4351655"/>
          </a:xfrm>
          <a:prstGeom prst="rect">
            <a:avLst/>
          </a:prstGeom>
          <a:solidFill>
            <a:schemeClr val="tx1"/>
          </a:solidFill>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panose="05020102010507070707"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panose="05020102010507070707"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panose="05020102010507070707"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5pPr>
            <a:lvl6pPr marL="2400300"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6pPr>
            <a:lvl7pPr marL="279971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7pPr>
            <a:lvl8pPr marL="319976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8pPr>
            <a:lvl9pPr marL="3599815" indent="-228600" algn="l" defTabSz="457200" rtl="0" eaLnBrk="1" latinLnBrk="0" hangingPunct="1">
              <a:spcBef>
                <a:spcPct val="20000"/>
              </a:spcBef>
              <a:spcAft>
                <a:spcPts val="600"/>
              </a:spcAft>
              <a:buClr>
                <a:schemeClr val="accent1"/>
              </a:buClr>
              <a:buFont typeface="Wingdings 2" panose="05020102010507070707" charset="2"/>
              <a:buChar char=""/>
              <a:defRPr sz="1200" kern="1200">
                <a:solidFill>
                  <a:schemeClr val="tx1"/>
                </a:solidFill>
                <a:latin typeface="+mn-lt"/>
                <a:ea typeface="+mn-ea"/>
                <a:cs typeface="+mn-cs"/>
              </a:defRPr>
            </a:lvl9pPr>
          </a:lstStyle>
          <a:p>
            <a:r>
              <a:rPr lang="en-GB" altLang="en-US" sz="2800">
                <a:solidFill>
                  <a:schemeClr val="bg1"/>
                </a:solidFill>
              </a:rPr>
              <a:t>In upper key stage 2, we build on the skills taught in the younger classes. We continue to use the practical resources but begin to move to a more pictorial and written method of calculation.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350936" y="2017156"/>
          <a:ext cx="2326005" cy="3048376"/>
        </p:xfrm>
        <a:graphic>
          <a:graphicData uri="http://schemas.openxmlformats.org/drawingml/2006/table">
            <a:tbl>
              <a:tblPr firstRow="1" bandRow="1">
                <a:tableStyleId>{5C22544A-7EE6-4342-B048-85BDC9FD1C3A}</a:tableStyleId>
              </a:tblPr>
              <a:tblGrid>
                <a:gridCol w="465455">
                  <a:extLst>
                    <a:ext uri="{9D8B030D-6E8A-4147-A177-3AD203B41FA5}">
                      <a16:colId xmlns:a16="http://schemas.microsoft.com/office/drawing/2014/main" val="20000"/>
                    </a:ext>
                  </a:extLst>
                </a:gridCol>
                <a:gridCol w="464820">
                  <a:extLst>
                    <a:ext uri="{9D8B030D-6E8A-4147-A177-3AD203B41FA5}">
                      <a16:colId xmlns:a16="http://schemas.microsoft.com/office/drawing/2014/main" val="20001"/>
                    </a:ext>
                  </a:extLst>
                </a:gridCol>
                <a:gridCol w="465455">
                  <a:extLst>
                    <a:ext uri="{9D8B030D-6E8A-4147-A177-3AD203B41FA5}">
                      <a16:colId xmlns:a16="http://schemas.microsoft.com/office/drawing/2014/main" val="20002"/>
                    </a:ext>
                  </a:extLst>
                </a:gridCol>
                <a:gridCol w="465455">
                  <a:extLst>
                    <a:ext uri="{9D8B030D-6E8A-4147-A177-3AD203B41FA5}">
                      <a16:colId xmlns:a16="http://schemas.microsoft.com/office/drawing/2014/main" val="20003"/>
                    </a:ext>
                  </a:extLst>
                </a:gridCol>
                <a:gridCol w="464820">
                  <a:extLst>
                    <a:ext uri="{9D8B030D-6E8A-4147-A177-3AD203B41FA5}">
                      <a16:colId xmlns:a16="http://schemas.microsoft.com/office/drawing/2014/main" val="20004"/>
                    </a:ext>
                  </a:extLst>
                </a:gridCol>
              </a:tblGrid>
              <a:tr h="394931">
                <a:tc>
                  <a:txBody>
                    <a:bodyPr/>
                    <a:lstStyle/>
                    <a:p>
                      <a:pPr algn="ctr"/>
                      <a:endParaRPr lang="en-GB" sz="2800" b="0">
                        <a:solidFill>
                          <a:schemeClr val="tx1"/>
                        </a:solidFill>
                        <a:latin typeface="+mn-lt"/>
                      </a:endParaRPr>
                    </a:p>
                  </a:txBody>
                  <a:tcPr marL="0" marR="0" marT="0" marB="0"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a:solidFill>
                          <a:schemeClr val="tx1"/>
                        </a:solidFill>
                        <a:latin typeface="+mn-lt"/>
                      </a:endParaRPr>
                    </a:p>
                  </a:txBody>
                  <a:tcPr marL="0" marR="0" marT="0" marB="0"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en-GB" sz="2800" b="0">
                        <a:solidFill>
                          <a:schemeClr val="tx1"/>
                        </a:solidFill>
                        <a:latin typeface="+mn-lt"/>
                      </a:endParaRPr>
                    </a:p>
                  </a:txBody>
                  <a:tcPr marL="0" marR="0" marT="0" marB="0"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a:solidFill>
                          <a:schemeClr val="tx1"/>
                        </a:solidFill>
                        <a:latin typeface="+mn-lt"/>
                      </a:endParaRPr>
                    </a:p>
                  </a:txBody>
                  <a:tcPr marL="0" marR="0" marT="0" marB="0"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a:solidFill>
                          <a:schemeClr val="tx1"/>
                        </a:solidFill>
                        <a:latin typeface="+mn-lt"/>
                      </a:endParaRPr>
                    </a:p>
                  </a:txBody>
                  <a:tcPr marL="0" marR="0" marT="0" marB="0"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94931">
                <a:tc>
                  <a:txBody>
                    <a:bodyPr/>
                    <a:lstStyle/>
                    <a:p>
                      <a:pPr algn="ctr"/>
                      <a:endParaRPr lang="en-GB" sz="2800" b="0">
                        <a:solidFill>
                          <a:schemeClr val="tx1"/>
                        </a:solidFill>
                        <a:latin typeface="+mn-lt"/>
                      </a:endParaRPr>
                    </a:p>
                  </a:txBody>
                  <a:tcPr marL="0" marR="0" marT="0" marB="0"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800" b="0">
                          <a:solidFill>
                            <a:schemeClr val="tx1"/>
                          </a:solidFill>
                          <a:latin typeface="+mn-lt"/>
                        </a:rPr>
                        <a:t>H</a:t>
                      </a:r>
                    </a:p>
                  </a:txBody>
                  <a:tcPr marL="0" marR="0" marT="0" marB="0"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2800" b="0">
                          <a:solidFill>
                            <a:schemeClr val="tx1"/>
                          </a:solidFill>
                          <a:latin typeface="+mn-lt"/>
                        </a:rPr>
                        <a:t>T</a:t>
                      </a:r>
                    </a:p>
                  </a:txBody>
                  <a:tcPr marL="0" marR="0" marT="0" marB="0"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800" b="0">
                          <a:solidFill>
                            <a:schemeClr val="tx1"/>
                          </a:solidFill>
                          <a:latin typeface="+mn-lt"/>
                        </a:rPr>
                        <a:t>O</a:t>
                      </a:r>
                    </a:p>
                  </a:txBody>
                  <a:tcPr marL="0" marR="0" marT="0" marB="0"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a:solidFill>
                          <a:schemeClr val="tx1"/>
                        </a:solidFill>
                        <a:latin typeface="+mn-lt"/>
                      </a:endParaRPr>
                    </a:p>
                  </a:txBody>
                  <a:tcPr marL="0" marR="0" marT="0" marB="0"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72594">
                <a:tc>
                  <a:txBody>
                    <a:bodyPr/>
                    <a:lstStyle/>
                    <a:p>
                      <a:pPr algn="ctr"/>
                      <a:endParaRPr lang="en-GB" sz="2800" b="0">
                        <a:solidFill>
                          <a:schemeClr val="tx1"/>
                        </a:solidFill>
                        <a:latin typeface="+mn-lt"/>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800" b="0">
                          <a:solidFill>
                            <a:schemeClr val="tx1"/>
                          </a:solidFill>
                          <a:latin typeface="+mn-lt"/>
                        </a:rPr>
                        <a:t>2</a:t>
                      </a: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2800" b="0">
                          <a:solidFill>
                            <a:schemeClr val="tx1"/>
                          </a:solidFill>
                          <a:latin typeface="+mn-lt"/>
                        </a:rPr>
                        <a:t>4</a:t>
                      </a: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800">
                          <a:solidFill>
                            <a:schemeClr val="tx1"/>
                          </a:solidFill>
                          <a:latin typeface="+mn-lt"/>
                        </a:rPr>
                        <a:t>3</a:t>
                      </a: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72594">
                <a:tc>
                  <a: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lang="en-GB" sz="2800">
                        <a:latin typeface="+mn-lt"/>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GB" sz="2800">
                          <a:latin typeface="+mn-lt"/>
                        </a:rPr>
                        <a:t>1</a:t>
                      </a: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800">
                          <a:solidFill>
                            <a:schemeClr val="tx1"/>
                          </a:solidFill>
                          <a:latin typeface="+mn-lt"/>
                        </a:rPr>
                        <a:t>7</a:t>
                      </a: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800">
                          <a:solidFill>
                            <a:schemeClr val="tx1"/>
                          </a:solidFill>
                          <a:latin typeface="+mn-lt"/>
                        </a:rPr>
                        <a:t>2</a:t>
                      </a: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543117">
                <a:tc>
                  <a:txBody>
                    <a:bodyPr/>
                    <a:lstStyle/>
                    <a:p>
                      <a:pPr algn="ctr"/>
                      <a:endParaRPr lang="en-GB" sz="3300">
                        <a:solidFill>
                          <a:schemeClr val="tx1"/>
                        </a:solidFill>
                        <a:latin typeface="KG Primary Penmanship" panose="02000506000000020003" pitchFamily="2" charset="0"/>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a:solidFill>
                          <a:schemeClr val="tx1"/>
                        </a:solidFill>
                        <a:latin typeface="KG Primary Penmanship" panose="02000506000000020003" pitchFamily="2" charset="0"/>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a:solidFill>
                          <a:schemeClr val="tx1"/>
                        </a:solidFill>
                        <a:latin typeface="KG Primary Penmanship" panose="02000506000000020003" pitchFamily="2" charset="0"/>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a:solidFill>
                          <a:schemeClr val="tx1"/>
                        </a:solidFill>
                        <a:latin typeface="KG Primary Penmanship" panose="02000506000000020003" pitchFamily="2" charset="0"/>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a:solidFill>
                          <a:schemeClr val="tx1"/>
                        </a:solidFill>
                        <a:latin typeface="KG Primary Penmanship" panose="02000506000000020003" pitchFamily="2" charset="0"/>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543117">
                <a:tc>
                  <a:txBody>
                    <a:bodyPr/>
                    <a:lstStyle/>
                    <a:p>
                      <a:pPr algn="ctr"/>
                      <a:endParaRPr lang="en-GB" sz="3300">
                        <a:solidFill>
                          <a:schemeClr val="tx1"/>
                        </a:solidFill>
                        <a:latin typeface="KG Primary Penmanship" panose="02000506000000020003" pitchFamily="2" charset="0"/>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a:solidFill>
                          <a:schemeClr val="tx1"/>
                        </a:solidFill>
                        <a:latin typeface="KG Primary Penmanship" panose="02000506000000020003" pitchFamily="2" charset="0"/>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a:solidFill>
                          <a:schemeClr val="tx1"/>
                        </a:solidFill>
                        <a:latin typeface="KG Primary Penmanship" panose="02000506000000020003" pitchFamily="2" charset="0"/>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a:solidFill>
                          <a:schemeClr val="tx1"/>
                        </a:solidFill>
                        <a:latin typeface="KG Primary Penmanship" panose="02000506000000020003" pitchFamily="2" charset="0"/>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a:solidFill>
                          <a:schemeClr val="tx1"/>
                        </a:solidFill>
                        <a:latin typeface="KG Primary Penmanship" panose="02000506000000020003" pitchFamily="2" charset="0"/>
                      </a:endParaRPr>
                    </a:p>
                  </a:txBody>
                  <a:tcPr marL="83914" marR="83914" marT="41957" marB="41957" anchor="ctr">
                    <a:lnL w="19050" cap="flat" cmpd="sng" algn="ctr">
                      <a:solidFill>
                        <a:srgbClr val="57D3FF"/>
                      </a:solidFill>
                      <a:prstDash val="solid"/>
                      <a:round/>
                      <a:headEnd type="none" w="med" len="med"/>
                      <a:tailEnd type="none" w="med" len="med"/>
                    </a:lnL>
                    <a:lnR w="19050" cap="flat" cmpd="sng" algn="ctr">
                      <a:solidFill>
                        <a:srgbClr val="57D3FF"/>
                      </a:solidFill>
                      <a:prstDash val="solid"/>
                      <a:round/>
                      <a:headEnd type="none" w="med" len="med"/>
                      <a:tailEnd type="none" w="med" len="med"/>
                    </a:lnR>
                    <a:lnT w="19050" cap="flat" cmpd="sng" algn="ctr">
                      <a:solidFill>
                        <a:srgbClr val="57D3FF"/>
                      </a:solidFill>
                      <a:prstDash val="solid"/>
                      <a:round/>
                      <a:headEnd type="none" w="med" len="med"/>
                      <a:tailEnd type="none" w="med" len="med"/>
                    </a:lnT>
                    <a:lnB w="19050" cap="flat" cmpd="sng" algn="ctr">
                      <a:solidFill>
                        <a:srgbClr val="57D3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graphicFrame>
        <p:nvGraphicFramePr>
          <p:cNvPr id="3" name="Table 2"/>
          <p:cNvGraphicFramePr>
            <a:graphicFrameLocks noGrp="1"/>
          </p:cNvGraphicFramePr>
          <p:nvPr/>
        </p:nvGraphicFramePr>
        <p:xfrm>
          <a:off x="2230787" y="1464737"/>
          <a:ext cx="5061585" cy="3987165"/>
        </p:xfrm>
        <a:graphic>
          <a:graphicData uri="http://schemas.openxmlformats.org/drawingml/2006/table">
            <a:tbl>
              <a:tblPr firstRow="1" bandRow="1">
                <a:tableStyleId>{5940675A-B579-460E-94D1-54222C63F5DA}</a:tableStyleId>
              </a:tblPr>
              <a:tblGrid>
                <a:gridCol w="1687195">
                  <a:extLst>
                    <a:ext uri="{9D8B030D-6E8A-4147-A177-3AD203B41FA5}">
                      <a16:colId xmlns:a16="http://schemas.microsoft.com/office/drawing/2014/main" val="20000"/>
                    </a:ext>
                  </a:extLst>
                </a:gridCol>
                <a:gridCol w="1687195">
                  <a:extLst>
                    <a:ext uri="{9D8B030D-6E8A-4147-A177-3AD203B41FA5}">
                      <a16:colId xmlns:a16="http://schemas.microsoft.com/office/drawing/2014/main" val="20001"/>
                    </a:ext>
                  </a:extLst>
                </a:gridCol>
                <a:gridCol w="1687195">
                  <a:extLst>
                    <a:ext uri="{9D8B030D-6E8A-4147-A177-3AD203B41FA5}">
                      <a16:colId xmlns:a16="http://schemas.microsoft.com/office/drawing/2014/main" val="20002"/>
                    </a:ext>
                  </a:extLst>
                </a:gridCol>
              </a:tblGrid>
              <a:tr h="506095">
                <a:tc>
                  <a:txBody>
                    <a:bodyPr/>
                    <a:lstStyle/>
                    <a:p>
                      <a:pPr algn="ctr"/>
                      <a:r>
                        <a:rPr lang="en-GB" sz="2400">
                          <a:latin typeface="+mn-lt"/>
                        </a:rPr>
                        <a:t>Hundreds</a:t>
                      </a:r>
                    </a:p>
                  </a:txBody>
                  <a:tcPr anchor="ctr">
                    <a:solidFill>
                      <a:schemeClr val="accent6">
                        <a:lumMod val="40000"/>
                        <a:lumOff val="60000"/>
                      </a:schemeClr>
                    </a:solidFill>
                  </a:tcPr>
                </a:tc>
                <a:tc>
                  <a:txBody>
                    <a:bodyPr/>
                    <a:lstStyle/>
                    <a:p>
                      <a:pPr algn="ctr"/>
                      <a:r>
                        <a:rPr lang="en-GB" sz="2400">
                          <a:latin typeface="+mn-lt"/>
                        </a:rPr>
                        <a:t>Tens</a:t>
                      </a:r>
                    </a:p>
                  </a:txBody>
                  <a:tcPr anchor="ctr">
                    <a:solidFill>
                      <a:srgbClr val="FFE597"/>
                    </a:solidFill>
                  </a:tcPr>
                </a:tc>
                <a:tc>
                  <a:txBody>
                    <a:bodyPr/>
                    <a:lstStyle/>
                    <a:p>
                      <a:pPr algn="ctr"/>
                      <a:r>
                        <a:rPr lang="en-GB" sz="2400">
                          <a:latin typeface="+mn-lt"/>
                        </a:rPr>
                        <a:t>Ones</a:t>
                      </a:r>
                    </a:p>
                  </a:txBody>
                  <a:tcPr anchor="ctr">
                    <a:solidFill>
                      <a:srgbClr val="EF7980"/>
                    </a:solidFill>
                  </a:tcPr>
                </a:tc>
                <a:extLst>
                  <a:ext uri="{0D108BD9-81ED-4DB2-BD59-A6C34878D82A}">
                    <a16:rowId xmlns:a16="http://schemas.microsoft.com/office/drawing/2014/main" val="10000"/>
                  </a:ext>
                </a:extLst>
              </a:tr>
              <a:tr h="2687320">
                <a:tc>
                  <a:txBody>
                    <a:bodyPr/>
                    <a:lstStyle/>
                    <a:p>
                      <a:pPr algn="ctr"/>
                      <a:endParaRPr lang="en-GB">
                        <a:latin typeface="Berlin Sans FB" panose="020E0602020502020306" pitchFamily="34" charset="0"/>
                      </a:endParaRPr>
                    </a:p>
                  </a:txBody>
                  <a:tcPr anchor="ctr"/>
                </a:tc>
                <a:tc>
                  <a:txBody>
                    <a:bodyPr/>
                    <a:lstStyle/>
                    <a:p>
                      <a:pPr algn="ctr"/>
                      <a:endParaRPr lang="en-GB">
                        <a:latin typeface="Berlin Sans FB" panose="020E0602020502020306" pitchFamily="34" charset="0"/>
                      </a:endParaRPr>
                    </a:p>
                  </a:txBody>
                  <a:tcPr anchor="ctr"/>
                </a:tc>
                <a:tc>
                  <a:txBody>
                    <a:bodyPr/>
                    <a:lstStyle/>
                    <a:p>
                      <a:pPr algn="ctr"/>
                      <a:endParaRPr lang="en-GB">
                        <a:latin typeface="Berlin Sans FB" panose="020E0602020502020306" pitchFamily="34" charset="0"/>
                      </a:endParaRPr>
                    </a:p>
                  </a:txBody>
                  <a:tcPr anchor="ctr"/>
                </a:tc>
                <a:extLst>
                  <a:ext uri="{0D108BD9-81ED-4DB2-BD59-A6C34878D82A}">
                    <a16:rowId xmlns:a16="http://schemas.microsoft.com/office/drawing/2014/main" val="10001"/>
                  </a:ext>
                </a:extLst>
              </a:tr>
              <a:tr h="793750">
                <a:tc>
                  <a:txBody>
                    <a:bodyPr/>
                    <a:lstStyle/>
                    <a:p>
                      <a:pPr algn="ctr"/>
                      <a:endParaRPr lang="en-GB">
                        <a:latin typeface="Berlin Sans FB" panose="020E0602020502020306" pitchFamily="34" charset="0"/>
                      </a:endParaRPr>
                    </a:p>
                  </a:txBody>
                  <a:tcPr anchor="ctr"/>
                </a:tc>
                <a:tc>
                  <a:txBody>
                    <a:bodyPr/>
                    <a:lstStyle/>
                    <a:p>
                      <a:pPr algn="ctr"/>
                      <a:endParaRPr lang="en-GB">
                        <a:latin typeface="Berlin Sans FB" panose="020E0602020502020306" pitchFamily="34" charset="0"/>
                      </a:endParaRPr>
                    </a:p>
                  </a:txBody>
                  <a:tcPr anchor="ctr"/>
                </a:tc>
                <a:tc>
                  <a:txBody>
                    <a:bodyPr/>
                    <a:lstStyle/>
                    <a:p>
                      <a:pPr algn="ctr"/>
                      <a:endParaRPr lang="en-GB">
                        <a:latin typeface="Berlin Sans FB" panose="020E0602020502020306" pitchFamily="34" charset="0"/>
                      </a:endParaRPr>
                    </a:p>
                  </a:txBody>
                  <a:tcPr anchor="ctr"/>
                </a:tc>
                <a:extLst>
                  <a:ext uri="{0D108BD9-81ED-4DB2-BD59-A6C34878D82A}">
                    <a16:rowId xmlns:a16="http://schemas.microsoft.com/office/drawing/2014/main" val="10002"/>
                  </a:ext>
                </a:extLst>
              </a:tr>
            </a:tbl>
          </a:graphicData>
        </a:graphic>
      </p:graphicFrame>
      <mc:AlternateContent xmlns:mc="http://schemas.openxmlformats.org/markup-compatibility/2006">
        <mc:Choice xmlns:a14="http://schemas.microsoft.com/office/drawing/2010/main" Requires="a14">
          <p:sp>
            <p:nvSpPr>
              <p:cNvPr id="4" name="TextBox 3"/>
              <p:cNvSpPr txBox="1"/>
              <p:nvPr/>
            </p:nvSpPr>
            <p:spPr>
              <a:xfrm>
                <a:off x="2204563" y="753360"/>
                <a:ext cx="7525512" cy="583565"/>
              </a:xfrm>
              <a:prstGeom prst="rect">
                <a:avLst/>
              </a:prstGeom>
              <a:noFill/>
            </p:spPr>
            <p:txBody>
              <a:bodyPr wrap="square" rtlCol="0">
                <a:spAutoFit/>
              </a:bodyPr>
              <a:lstStyle/>
              <a:p>
                <a:pPr algn="ctr"/>
                <a:r>
                  <a:rPr lang="en-GB" sz="3200">
                    <a:latin typeface="Calibri" panose="020F0502020204030204" charset="0"/>
                  </a:rPr>
                  <a:t>243 </a:t>
                </a:r>
                <a14:m>
                  <m:oMath xmlns:m="http://schemas.openxmlformats.org/officeDocument/2006/math">
                    <m:r>
                      <a:rPr lang="en-GB" sz="3200" i="1" dirty="0" smtClean="0">
                        <a:latin typeface="Cambria Math" panose="02040503050406030204" pitchFamily="18" charset="0"/>
                      </a:rPr>
                      <m:t>+</m:t>
                    </m:r>
                  </m:oMath>
                </a14:m>
                <a:r>
                  <a:rPr lang="en-GB" sz="3200">
                    <a:latin typeface="Calibri" panose="020F0502020204030204" charset="0"/>
                  </a:rPr>
                  <a:t> 172 </a:t>
                </a:r>
                <a14:m>
                  <m:oMath xmlns:m="http://schemas.openxmlformats.org/officeDocument/2006/math">
                    <m:r>
                      <a:rPr lang="en-GB" sz="3200" i="1" dirty="0" smtClean="0">
                        <a:latin typeface="Cambria Math" panose="02040503050406030204" pitchFamily="18" charset="0"/>
                      </a:rPr>
                      <m:t>=</m:t>
                    </m:r>
                  </m:oMath>
                </a14:m>
                <a:endParaRPr lang="en-GB" sz="3200">
                  <a:latin typeface="Calibri" panose="020F0502020204030204" charset="0"/>
                </a:endParaRPr>
              </a:p>
            </p:txBody>
          </p:sp>
        </mc:Choice>
        <mc:Fallback>
          <p:sp>
            <p:nvSpPr>
              <p:cNvPr id="4" name="TextBox 3"/>
              <p:cNvSpPr txBox="1">
                <a:spLocks noRot="1" noChangeAspect="1" noMove="1" noResize="1" noEditPoints="1" noAdjustHandles="1" noChangeArrowheads="1" noChangeShapeType="1" noTextEdit="1"/>
              </p:cNvSpPr>
              <p:nvPr/>
            </p:nvSpPr>
            <p:spPr>
              <a:xfrm>
                <a:off x="2204563" y="753360"/>
                <a:ext cx="7525512" cy="583565"/>
              </a:xfrm>
              <a:prstGeom prst="rect">
                <a:avLst/>
              </a:prstGeom>
              <a:blipFill>
                <a:blip r:embed="rId2"/>
                <a:stretch>
                  <a:fillRect t="-12632" b="-35789"/>
                </a:stretch>
              </a:blipFill>
            </p:spPr>
            <p:txBody>
              <a:bodyPr/>
              <a:lstStyle/>
              <a:p>
                <a:r>
                  <a:rPr lang="en-US">
                    <a:noFill/>
                  </a:rPr>
                  <a:t> </a:t>
                </a:r>
              </a:p>
            </p:txBody>
          </p:sp>
        </mc:Fallback>
      </mc:AlternateContent>
      <p:pic>
        <p:nvPicPr>
          <p:cNvPr id="5" name="Picture 4"/>
          <p:cNvPicPr>
            <a:picLocks noChangeAspect="1"/>
          </p:cNvPicPr>
          <p:nvPr/>
        </p:nvPicPr>
        <p:blipFill rotWithShape="1">
          <a:blip r:embed="rId3"/>
          <a:srcRect l="44808" t="28591" r="18639" b="28089"/>
          <a:stretch>
            <a:fillRect/>
          </a:stretch>
        </p:blipFill>
        <p:spPr>
          <a:xfrm>
            <a:off x="2260452" y="2003065"/>
            <a:ext cx="989871" cy="1035911"/>
          </a:xfrm>
          <a:prstGeom prst="rect">
            <a:avLst/>
          </a:prstGeom>
        </p:spPr>
      </p:pic>
      <p:pic>
        <p:nvPicPr>
          <p:cNvPr id="6" name="Picture 5"/>
          <p:cNvPicPr>
            <a:picLocks noChangeAspect="1"/>
          </p:cNvPicPr>
          <p:nvPr/>
        </p:nvPicPr>
        <p:blipFill rotWithShape="1">
          <a:blip r:embed="rId4"/>
          <a:srcRect l="39934" t="34426" r="42244" b="42987"/>
          <a:stretch>
            <a:fillRect/>
          </a:stretch>
        </p:blipFill>
        <p:spPr>
          <a:xfrm>
            <a:off x="6678516" y="2395368"/>
            <a:ext cx="218878" cy="251304"/>
          </a:xfrm>
          <a:prstGeom prst="rect">
            <a:avLst/>
          </a:prstGeom>
        </p:spPr>
      </p:pic>
      <p:pic>
        <p:nvPicPr>
          <p:cNvPr id="7" name="Picture 6"/>
          <p:cNvPicPr>
            <a:picLocks noChangeAspect="1"/>
          </p:cNvPicPr>
          <p:nvPr/>
        </p:nvPicPr>
        <p:blipFill rotWithShape="1">
          <a:blip r:embed="rId5"/>
          <a:srcRect l="35002" t="23074" r="31995" b="33000"/>
          <a:stretch>
            <a:fillRect/>
          </a:stretch>
        </p:blipFill>
        <p:spPr>
          <a:xfrm>
            <a:off x="4210970" y="1998805"/>
            <a:ext cx="383671" cy="1081952"/>
          </a:xfrm>
          <a:prstGeom prst="rect">
            <a:avLst/>
          </a:prstGeom>
        </p:spPr>
      </p:pic>
      <p:pic>
        <p:nvPicPr>
          <p:cNvPr id="8" name="Picture 7"/>
          <p:cNvPicPr>
            <a:picLocks noChangeAspect="1"/>
          </p:cNvPicPr>
          <p:nvPr/>
        </p:nvPicPr>
        <p:blipFill rotWithShape="1">
          <a:blip r:embed="rId3"/>
          <a:srcRect l="44808" t="28591" r="18639" b="28089"/>
          <a:stretch>
            <a:fillRect/>
          </a:stretch>
        </p:blipFill>
        <p:spPr>
          <a:xfrm>
            <a:off x="2860872" y="2155476"/>
            <a:ext cx="989871" cy="1035911"/>
          </a:xfrm>
          <a:prstGeom prst="rect">
            <a:avLst/>
          </a:prstGeom>
        </p:spPr>
      </p:pic>
      <p:pic>
        <p:nvPicPr>
          <p:cNvPr id="9" name="Picture 8"/>
          <p:cNvPicPr>
            <a:picLocks noChangeAspect="1"/>
          </p:cNvPicPr>
          <p:nvPr/>
        </p:nvPicPr>
        <p:blipFill rotWithShape="1">
          <a:blip r:embed="rId5"/>
          <a:srcRect l="35002" t="23074" r="31995" b="33000"/>
          <a:stretch>
            <a:fillRect/>
          </a:stretch>
        </p:blipFill>
        <p:spPr>
          <a:xfrm>
            <a:off x="4484721" y="1998805"/>
            <a:ext cx="383671" cy="1081952"/>
          </a:xfrm>
          <a:prstGeom prst="rect">
            <a:avLst/>
          </a:prstGeom>
        </p:spPr>
      </p:pic>
      <p:pic>
        <p:nvPicPr>
          <p:cNvPr id="10" name="Picture 9"/>
          <p:cNvPicPr>
            <a:picLocks noChangeAspect="1"/>
          </p:cNvPicPr>
          <p:nvPr/>
        </p:nvPicPr>
        <p:blipFill rotWithShape="1">
          <a:blip r:embed="rId5"/>
          <a:srcRect l="35002" t="23074" r="31995" b="33000"/>
          <a:stretch>
            <a:fillRect/>
          </a:stretch>
        </p:blipFill>
        <p:spPr>
          <a:xfrm>
            <a:off x="4758472" y="1998805"/>
            <a:ext cx="383671" cy="1081952"/>
          </a:xfrm>
          <a:prstGeom prst="rect">
            <a:avLst/>
          </a:prstGeom>
        </p:spPr>
      </p:pic>
      <p:pic>
        <p:nvPicPr>
          <p:cNvPr id="11" name="Picture 10"/>
          <p:cNvPicPr>
            <a:picLocks noChangeAspect="1"/>
          </p:cNvPicPr>
          <p:nvPr/>
        </p:nvPicPr>
        <p:blipFill rotWithShape="1">
          <a:blip r:embed="rId5"/>
          <a:srcRect l="35002" t="23074" r="31995" b="33000"/>
          <a:stretch>
            <a:fillRect/>
          </a:stretch>
        </p:blipFill>
        <p:spPr>
          <a:xfrm>
            <a:off x="5032224" y="1998805"/>
            <a:ext cx="383671" cy="1081952"/>
          </a:xfrm>
          <a:prstGeom prst="rect">
            <a:avLst/>
          </a:prstGeom>
        </p:spPr>
      </p:pic>
      <p:pic>
        <p:nvPicPr>
          <p:cNvPr id="12" name="Picture 11"/>
          <p:cNvPicPr>
            <a:picLocks noChangeAspect="1"/>
          </p:cNvPicPr>
          <p:nvPr/>
        </p:nvPicPr>
        <p:blipFill rotWithShape="1">
          <a:blip r:embed="rId4"/>
          <a:srcRect l="39934" t="34426" r="42244" b="42987"/>
          <a:stretch>
            <a:fillRect/>
          </a:stretch>
        </p:blipFill>
        <p:spPr>
          <a:xfrm>
            <a:off x="6010936" y="2395368"/>
            <a:ext cx="218878" cy="251304"/>
          </a:xfrm>
          <a:prstGeom prst="rect">
            <a:avLst/>
          </a:prstGeom>
        </p:spPr>
      </p:pic>
      <p:pic>
        <p:nvPicPr>
          <p:cNvPr id="13" name="Picture 12"/>
          <p:cNvPicPr>
            <a:picLocks noChangeAspect="1"/>
          </p:cNvPicPr>
          <p:nvPr/>
        </p:nvPicPr>
        <p:blipFill rotWithShape="1">
          <a:blip r:embed="rId4"/>
          <a:srcRect l="39934" t="34426" r="42244" b="42987"/>
          <a:stretch>
            <a:fillRect/>
          </a:stretch>
        </p:blipFill>
        <p:spPr>
          <a:xfrm>
            <a:off x="6344726" y="2395368"/>
            <a:ext cx="218878" cy="251304"/>
          </a:xfrm>
          <a:prstGeom prst="rect">
            <a:avLst/>
          </a:prstGeom>
        </p:spPr>
      </p:pic>
      <p:pic>
        <p:nvPicPr>
          <p:cNvPr id="14" name="Picture 13"/>
          <p:cNvPicPr>
            <a:picLocks noChangeAspect="1"/>
          </p:cNvPicPr>
          <p:nvPr/>
        </p:nvPicPr>
        <p:blipFill rotWithShape="1">
          <a:blip r:embed="rId3"/>
          <a:srcRect l="44808" t="28591" r="18639" b="28089"/>
          <a:stretch>
            <a:fillRect/>
          </a:stretch>
        </p:blipFill>
        <p:spPr>
          <a:xfrm>
            <a:off x="2596922" y="3458729"/>
            <a:ext cx="989871" cy="1035911"/>
          </a:xfrm>
          <a:prstGeom prst="rect">
            <a:avLst/>
          </a:prstGeom>
        </p:spPr>
      </p:pic>
      <p:pic>
        <p:nvPicPr>
          <p:cNvPr id="15" name="Picture 14"/>
          <p:cNvPicPr>
            <a:picLocks noChangeAspect="1"/>
          </p:cNvPicPr>
          <p:nvPr/>
        </p:nvPicPr>
        <p:blipFill rotWithShape="1">
          <a:blip r:embed="rId5"/>
          <a:srcRect l="35002" t="23074" r="31995" b="33000"/>
          <a:stretch>
            <a:fillRect/>
          </a:stretch>
        </p:blipFill>
        <p:spPr>
          <a:xfrm>
            <a:off x="3849515" y="3362652"/>
            <a:ext cx="383671" cy="1081952"/>
          </a:xfrm>
          <a:prstGeom prst="rect">
            <a:avLst/>
          </a:prstGeom>
        </p:spPr>
      </p:pic>
      <p:pic>
        <p:nvPicPr>
          <p:cNvPr id="16" name="Picture 15"/>
          <p:cNvPicPr>
            <a:picLocks noChangeAspect="1"/>
          </p:cNvPicPr>
          <p:nvPr/>
        </p:nvPicPr>
        <p:blipFill rotWithShape="1">
          <a:blip r:embed="rId5"/>
          <a:srcRect l="35002" t="23074" r="31995" b="33000"/>
          <a:stretch>
            <a:fillRect/>
          </a:stretch>
        </p:blipFill>
        <p:spPr>
          <a:xfrm>
            <a:off x="4099083" y="3362652"/>
            <a:ext cx="383671" cy="1081952"/>
          </a:xfrm>
          <a:prstGeom prst="rect">
            <a:avLst/>
          </a:prstGeom>
        </p:spPr>
      </p:pic>
      <p:pic>
        <p:nvPicPr>
          <p:cNvPr id="17" name="Picture 16"/>
          <p:cNvPicPr>
            <a:picLocks noChangeAspect="1"/>
          </p:cNvPicPr>
          <p:nvPr/>
        </p:nvPicPr>
        <p:blipFill rotWithShape="1">
          <a:blip r:embed="rId5"/>
          <a:srcRect l="35002" t="23074" r="31995" b="33000"/>
          <a:stretch>
            <a:fillRect/>
          </a:stretch>
        </p:blipFill>
        <p:spPr>
          <a:xfrm>
            <a:off x="4348651" y="3362652"/>
            <a:ext cx="383671" cy="1081952"/>
          </a:xfrm>
          <a:prstGeom prst="rect">
            <a:avLst/>
          </a:prstGeom>
        </p:spPr>
      </p:pic>
      <p:pic>
        <p:nvPicPr>
          <p:cNvPr id="18" name="Picture 17"/>
          <p:cNvPicPr>
            <a:picLocks noChangeAspect="1"/>
          </p:cNvPicPr>
          <p:nvPr/>
        </p:nvPicPr>
        <p:blipFill rotWithShape="1">
          <a:blip r:embed="rId5"/>
          <a:srcRect l="35002" t="23074" r="31995" b="33000"/>
          <a:stretch>
            <a:fillRect/>
          </a:stretch>
        </p:blipFill>
        <p:spPr>
          <a:xfrm>
            <a:off x="4598219" y="3362652"/>
            <a:ext cx="383671" cy="1081952"/>
          </a:xfrm>
          <a:prstGeom prst="rect">
            <a:avLst/>
          </a:prstGeom>
        </p:spPr>
      </p:pic>
      <p:pic>
        <p:nvPicPr>
          <p:cNvPr id="19" name="Picture 18"/>
          <p:cNvPicPr>
            <a:picLocks noChangeAspect="1"/>
          </p:cNvPicPr>
          <p:nvPr/>
        </p:nvPicPr>
        <p:blipFill rotWithShape="1">
          <a:blip r:embed="rId5"/>
          <a:srcRect l="35002" t="23074" r="31995" b="33000"/>
          <a:stretch>
            <a:fillRect/>
          </a:stretch>
        </p:blipFill>
        <p:spPr>
          <a:xfrm>
            <a:off x="4847787" y="3362652"/>
            <a:ext cx="383671" cy="1081952"/>
          </a:xfrm>
          <a:prstGeom prst="rect">
            <a:avLst/>
          </a:prstGeom>
        </p:spPr>
      </p:pic>
      <p:pic>
        <p:nvPicPr>
          <p:cNvPr id="20" name="Picture 19"/>
          <p:cNvPicPr>
            <a:picLocks noChangeAspect="1"/>
          </p:cNvPicPr>
          <p:nvPr/>
        </p:nvPicPr>
        <p:blipFill rotWithShape="1">
          <a:blip r:embed="rId5"/>
          <a:srcRect l="35002" t="23074" r="31995" b="33000"/>
          <a:stretch>
            <a:fillRect/>
          </a:stretch>
        </p:blipFill>
        <p:spPr>
          <a:xfrm>
            <a:off x="5097355" y="3362652"/>
            <a:ext cx="383671" cy="1081952"/>
          </a:xfrm>
          <a:prstGeom prst="rect">
            <a:avLst/>
          </a:prstGeom>
        </p:spPr>
      </p:pic>
      <p:pic>
        <p:nvPicPr>
          <p:cNvPr id="21" name="Picture 20"/>
          <p:cNvPicPr>
            <a:picLocks noChangeAspect="1"/>
          </p:cNvPicPr>
          <p:nvPr/>
        </p:nvPicPr>
        <p:blipFill rotWithShape="1">
          <a:blip r:embed="rId5"/>
          <a:srcRect l="35002" t="23074" r="31995" b="33000"/>
          <a:stretch>
            <a:fillRect/>
          </a:stretch>
        </p:blipFill>
        <p:spPr>
          <a:xfrm>
            <a:off x="5346925" y="3362652"/>
            <a:ext cx="383671" cy="1081952"/>
          </a:xfrm>
          <a:prstGeom prst="rect">
            <a:avLst/>
          </a:prstGeom>
        </p:spPr>
      </p:pic>
      <p:sp>
        <p:nvSpPr>
          <p:cNvPr id="22" name="L-Shape 21"/>
          <p:cNvSpPr/>
          <p:nvPr/>
        </p:nvSpPr>
        <p:spPr>
          <a:xfrm>
            <a:off x="3932202" y="2044784"/>
            <a:ext cx="1683141" cy="2342486"/>
          </a:xfrm>
          <a:prstGeom prst="corner">
            <a:avLst>
              <a:gd name="adj1" fmla="val 69943"/>
              <a:gd name="adj2" fmla="val 67192"/>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p:cNvPicPr>
            <a:picLocks noChangeAspect="1"/>
          </p:cNvPicPr>
          <p:nvPr/>
        </p:nvPicPr>
        <p:blipFill rotWithShape="1">
          <a:blip r:embed="rId4"/>
          <a:srcRect l="39934" t="34426" r="42244" b="42987"/>
          <a:stretch>
            <a:fillRect/>
          </a:stretch>
        </p:blipFill>
        <p:spPr>
          <a:xfrm>
            <a:off x="6511621" y="3672518"/>
            <a:ext cx="218878" cy="251304"/>
          </a:xfrm>
          <a:prstGeom prst="rect">
            <a:avLst/>
          </a:prstGeom>
        </p:spPr>
      </p:pic>
      <p:pic>
        <p:nvPicPr>
          <p:cNvPr id="24" name="Picture 23"/>
          <p:cNvPicPr>
            <a:picLocks noChangeAspect="1"/>
          </p:cNvPicPr>
          <p:nvPr/>
        </p:nvPicPr>
        <p:blipFill rotWithShape="1">
          <a:blip r:embed="rId4"/>
          <a:srcRect l="39934" t="34426" r="42244" b="42987"/>
          <a:stretch>
            <a:fillRect/>
          </a:stretch>
        </p:blipFill>
        <p:spPr>
          <a:xfrm>
            <a:off x="6177831" y="3672518"/>
            <a:ext cx="218878" cy="251304"/>
          </a:xfrm>
          <a:prstGeom prst="rect">
            <a:avLst/>
          </a:prstGeom>
        </p:spPr>
      </p:pic>
      <p:sp>
        <p:nvSpPr>
          <p:cNvPr id="25" name="TextBox 24"/>
          <p:cNvSpPr txBox="1"/>
          <p:nvPr/>
        </p:nvSpPr>
        <p:spPr>
          <a:xfrm>
            <a:off x="8654129" y="3909192"/>
            <a:ext cx="701544" cy="521970"/>
          </a:xfrm>
          <a:prstGeom prst="rect">
            <a:avLst/>
          </a:prstGeom>
          <a:noFill/>
        </p:spPr>
        <p:txBody>
          <a:bodyPr wrap="square" rtlCol="0">
            <a:spAutoFit/>
          </a:bodyPr>
          <a:lstStyle/>
          <a:p>
            <a:pPr algn="ctr"/>
            <a:r>
              <a:rPr lang="en-GB" sz="2800">
                <a:latin typeface="Calibri" panose="020F0502020204030204" charset="0"/>
              </a:rPr>
              <a:t>5</a:t>
            </a:r>
          </a:p>
        </p:txBody>
      </p:sp>
      <p:sp>
        <p:nvSpPr>
          <p:cNvPr id="26" name="TextBox 25"/>
          <p:cNvSpPr txBox="1"/>
          <p:nvPr/>
        </p:nvSpPr>
        <p:spPr>
          <a:xfrm>
            <a:off x="6110076" y="4782910"/>
            <a:ext cx="701544" cy="583565"/>
          </a:xfrm>
          <a:prstGeom prst="rect">
            <a:avLst/>
          </a:prstGeom>
          <a:noFill/>
        </p:spPr>
        <p:txBody>
          <a:bodyPr wrap="square" rtlCol="0">
            <a:spAutoFit/>
          </a:bodyPr>
          <a:lstStyle/>
          <a:p>
            <a:pPr algn="ctr"/>
            <a:r>
              <a:rPr lang="en-GB" sz="3200">
                <a:latin typeface="Calibri" panose="020F0502020204030204" charset="0"/>
              </a:rPr>
              <a:t>5</a:t>
            </a:r>
          </a:p>
        </p:txBody>
      </p:sp>
      <p:sp>
        <p:nvSpPr>
          <p:cNvPr id="27" name="TextBox 26"/>
          <p:cNvSpPr txBox="1"/>
          <p:nvPr/>
        </p:nvSpPr>
        <p:spPr>
          <a:xfrm>
            <a:off x="4381550" y="4782910"/>
            <a:ext cx="701544" cy="583565"/>
          </a:xfrm>
          <a:prstGeom prst="rect">
            <a:avLst/>
          </a:prstGeom>
          <a:noFill/>
        </p:spPr>
        <p:txBody>
          <a:bodyPr wrap="square" rtlCol="0">
            <a:spAutoFit/>
          </a:bodyPr>
          <a:lstStyle/>
          <a:p>
            <a:pPr algn="ctr"/>
            <a:r>
              <a:rPr lang="en-GB" sz="3200">
                <a:latin typeface="Calibri" panose="020F0502020204030204" charset="0"/>
              </a:rPr>
              <a:t>11</a:t>
            </a:r>
          </a:p>
        </p:txBody>
      </p:sp>
      <p:sp>
        <p:nvSpPr>
          <p:cNvPr id="28" name="Cross 27"/>
          <p:cNvSpPr/>
          <p:nvPr/>
        </p:nvSpPr>
        <p:spPr>
          <a:xfrm rot="2689915">
            <a:off x="4979647" y="4924579"/>
            <a:ext cx="732461" cy="722105"/>
          </a:xfrm>
          <a:prstGeom prst="plus">
            <a:avLst>
              <a:gd name="adj" fmla="val 40844"/>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rotWithShape="1">
          <a:blip r:embed="rId3"/>
          <a:srcRect l="44808" t="28591" r="18639" b="28089"/>
          <a:stretch>
            <a:fillRect/>
          </a:stretch>
        </p:blipFill>
        <p:spPr>
          <a:xfrm>
            <a:off x="2649081" y="5285957"/>
            <a:ext cx="864124" cy="904315"/>
          </a:xfrm>
          <a:prstGeom prst="rect">
            <a:avLst/>
          </a:prstGeom>
        </p:spPr>
      </p:pic>
      <p:sp>
        <p:nvSpPr>
          <p:cNvPr id="30" name="TextBox 29"/>
          <p:cNvSpPr txBox="1"/>
          <p:nvPr/>
        </p:nvSpPr>
        <p:spPr>
          <a:xfrm>
            <a:off x="7702374" y="4461737"/>
            <a:ext cx="701544" cy="460375"/>
          </a:xfrm>
          <a:prstGeom prst="rect">
            <a:avLst/>
          </a:prstGeom>
          <a:noFill/>
        </p:spPr>
        <p:txBody>
          <a:bodyPr wrap="square" rtlCol="0">
            <a:spAutoFit/>
          </a:bodyPr>
          <a:lstStyle/>
          <a:p>
            <a:pPr algn="ctr"/>
            <a:r>
              <a:rPr lang="en-GB" sz="2400">
                <a:latin typeface="Calibri" panose="020F0502020204030204" charset="0"/>
              </a:rPr>
              <a:t>1</a:t>
            </a:r>
          </a:p>
        </p:txBody>
      </p:sp>
      <p:sp>
        <p:nvSpPr>
          <p:cNvPr id="31" name="TextBox 30"/>
          <p:cNvSpPr txBox="1"/>
          <p:nvPr/>
        </p:nvSpPr>
        <p:spPr>
          <a:xfrm>
            <a:off x="4407700" y="4783309"/>
            <a:ext cx="701544" cy="583565"/>
          </a:xfrm>
          <a:prstGeom prst="rect">
            <a:avLst/>
          </a:prstGeom>
          <a:noFill/>
        </p:spPr>
        <p:txBody>
          <a:bodyPr wrap="square" rtlCol="0">
            <a:spAutoFit/>
          </a:bodyPr>
          <a:lstStyle/>
          <a:p>
            <a:pPr algn="ctr"/>
            <a:r>
              <a:rPr lang="en-GB" sz="3200">
                <a:latin typeface="Calibri" panose="020F0502020204030204" charset="0"/>
              </a:rPr>
              <a:t>1</a:t>
            </a:r>
          </a:p>
        </p:txBody>
      </p:sp>
      <p:sp>
        <p:nvSpPr>
          <p:cNvPr id="32" name="TextBox 31"/>
          <p:cNvSpPr txBox="1"/>
          <p:nvPr/>
        </p:nvSpPr>
        <p:spPr>
          <a:xfrm>
            <a:off x="2741085" y="4771377"/>
            <a:ext cx="701544" cy="583565"/>
          </a:xfrm>
          <a:prstGeom prst="rect">
            <a:avLst/>
          </a:prstGeom>
          <a:noFill/>
        </p:spPr>
        <p:txBody>
          <a:bodyPr wrap="square" rtlCol="0">
            <a:spAutoFit/>
          </a:bodyPr>
          <a:lstStyle/>
          <a:p>
            <a:pPr algn="ctr"/>
            <a:r>
              <a:rPr lang="en-GB" sz="3200">
                <a:latin typeface="Calibri" panose="020F0502020204030204" charset="0"/>
              </a:rPr>
              <a:t>4</a:t>
            </a:r>
          </a:p>
        </p:txBody>
      </p:sp>
      <p:sp>
        <p:nvSpPr>
          <p:cNvPr id="33" name="TextBox 32"/>
          <p:cNvSpPr txBox="1"/>
          <p:nvPr/>
        </p:nvSpPr>
        <p:spPr>
          <a:xfrm>
            <a:off x="8181426" y="3909192"/>
            <a:ext cx="701544" cy="521970"/>
          </a:xfrm>
          <a:prstGeom prst="rect">
            <a:avLst/>
          </a:prstGeom>
          <a:noFill/>
        </p:spPr>
        <p:txBody>
          <a:bodyPr wrap="square" rtlCol="0">
            <a:spAutoFit/>
          </a:bodyPr>
          <a:lstStyle/>
          <a:p>
            <a:pPr algn="ctr"/>
            <a:r>
              <a:rPr lang="en-GB" sz="2800">
                <a:latin typeface="Calibri" panose="020F0502020204030204" charset="0"/>
              </a:rPr>
              <a:t>1</a:t>
            </a:r>
          </a:p>
        </p:txBody>
      </p:sp>
      <p:sp>
        <p:nvSpPr>
          <p:cNvPr id="34" name="TextBox 33"/>
          <p:cNvSpPr txBox="1"/>
          <p:nvPr/>
        </p:nvSpPr>
        <p:spPr>
          <a:xfrm>
            <a:off x="7694054" y="3909192"/>
            <a:ext cx="701544" cy="521970"/>
          </a:xfrm>
          <a:prstGeom prst="rect">
            <a:avLst/>
          </a:prstGeom>
          <a:noFill/>
        </p:spPr>
        <p:txBody>
          <a:bodyPr wrap="square" rtlCol="0">
            <a:spAutoFit/>
          </a:bodyPr>
          <a:lstStyle/>
          <a:p>
            <a:pPr algn="ctr"/>
            <a:r>
              <a:rPr lang="en-GB" sz="2800">
                <a:latin typeface="Calibri" panose="020F0502020204030204" charset="0"/>
              </a:rPr>
              <a:t>4</a:t>
            </a:r>
          </a:p>
        </p:txBody>
      </p:sp>
      <p:sp>
        <p:nvSpPr>
          <p:cNvPr id="35" name="TextBox 34"/>
          <p:cNvSpPr txBox="1"/>
          <p:nvPr/>
        </p:nvSpPr>
        <p:spPr>
          <a:xfrm>
            <a:off x="6873019" y="753360"/>
            <a:ext cx="1529121" cy="583565"/>
          </a:xfrm>
          <a:prstGeom prst="rect">
            <a:avLst/>
          </a:prstGeom>
          <a:noFill/>
        </p:spPr>
        <p:txBody>
          <a:bodyPr wrap="square" rtlCol="0">
            <a:spAutoFit/>
          </a:bodyPr>
          <a:lstStyle/>
          <a:p>
            <a:pPr algn="ctr"/>
            <a:r>
              <a:rPr lang="en-GB" sz="3200">
                <a:solidFill>
                  <a:srgbClr val="0070C0"/>
                </a:solidFill>
                <a:latin typeface="Calibri" panose="020F0502020204030204" charset="0"/>
              </a:rPr>
              <a:t>415</a:t>
            </a:r>
          </a:p>
        </p:txBody>
      </p:sp>
      <mc:AlternateContent xmlns:mc="http://schemas.openxmlformats.org/markup-compatibility/2006">
        <mc:Choice xmlns:a14="http://schemas.microsoft.com/office/drawing/2010/main" Requires="a14">
          <p:sp>
            <p:nvSpPr>
              <p:cNvPr id="36" name="TextBox 35"/>
              <p:cNvSpPr txBox="1"/>
              <p:nvPr/>
            </p:nvSpPr>
            <p:spPr>
              <a:xfrm>
                <a:off x="7279605" y="3394234"/>
                <a:ext cx="693890" cy="89154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GB" sz="2400" i="1" dirty="0" smtClean="0">
                          <a:latin typeface="Cambria Math" panose="02040503050406030204" pitchFamily="18" charset="0"/>
                          <a:cs typeface="Calibri" panose="020F0502020204030204" charset="0"/>
                        </a:rPr>
                        <m:t>+</m:t>
                      </m:r>
                    </m:oMath>
                  </m:oMathPara>
                </a14:m>
                <a:endParaRPr lang="en-GB" sz="2400">
                  <a:latin typeface="Calibri" panose="020F0502020204030204" charset="0"/>
                  <a:cs typeface="Calibri" panose="020F0502020204030204" charset="0"/>
                </a:endParaRPr>
              </a:p>
              <a:p>
                <a:endParaRPr lang="en-GB" sz="2800">
                  <a:latin typeface="Calibri" panose="020F0502020204030204" charset="0"/>
                  <a:cs typeface="Calibri" panose="020F0502020204030204" charset="0"/>
                </a:endParaRPr>
              </a:p>
            </p:txBody>
          </p:sp>
        </mc:Choice>
        <mc:Fallback>
          <p:sp>
            <p:nvSpPr>
              <p:cNvPr id="36" name="TextBox 35"/>
              <p:cNvSpPr txBox="1">
                <a:spLocks noRot="1" noChangeAspect="1" noMove="1" noResize="1" noEditPoints="1" noAdjustHandles="1" noChangeArrowheads="1" noChangeShapeType="1" noTextEdit="1"/>
              </p:cNvSpPr>
              <p:nvPr/>
            </p:nvSpPr>
            <p:spPr>
              <a:xfrm>
                <a:off x="7279605" y="3394234"/>
                <a:ext cx="693890" cy="891540"/>
              </a:xfrm>
              <a:prstGeom prst="rect">
                <a:avLst/>
              </a:prstGeom>
              <a:blipFill>
                <a:blip r:embed="rId6"/>
                <a:stretch>
                  <a:fillRect/>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2"/>
                                        </p:tgtEl>
                                      </p:cBhvr>
                                    </p:animEffect>
                                    <p:animScale>
                                      <p:cBhvr>
                                        <p:cTn id="10" dur="250" autoRev="1" fill="hold"/>
                                        <p:tgtEl>
                                          <p:spTgt spid="12"/>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13"/>
                                        </p:tgtEl>
                                      </p:cBhvr>
                                    </p:animEffect>
                                    <p:animScale>
                                      <p:cBhvr>
                                        <p:cTn id="13" dur="250" autoRev="1" fill="hold"/>
                                        <p:tgtEl>
                                          <p:spTgt spid="13"/>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23"/>
                                        </p:tgtEl>
                                      </p:cBhvr>
                                    </p:animEffect>
                                    <p:animScale>
                                      <p:cBhvr>
                                        <p:cTn id="16" dur="250" autoRev="1" fill="hold"/>
                                        <p:tgtEl>
                                          <p:spTgt spid="23"/>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24"/>
                                        </p:tgtEl>
                                      </p:cBhvr>
                                    </p:animEffect>
                                    <p:animScale>
                                      <p:cBhvr>
                                        <p:cTn id="19" dur="250" autoRev="1" fill="hold"/>
                                        <p:tgtEl>
                                          <p:spTgt spid="24"/>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7"/>
                                        </p:tgtEl>
                                      </p:cBhvr>
                                    </p:animEffect>
                                    <p:animScale>
                                      <p:cBhvr>
                                        <p:cTn id="34" dur="250" autoRev="1" fill="hold"/>
                                        <p:tgtEl>
                                          <p:spTgt spid="7"/>
                                        </p:tgtEl>
                                      </p:cBhvr>
                                      <p:by x="105000" y="105000"/>
                                    </p:animScale>
                                  </p:childTnLst>
                                </p:cTn>
                              </p:par>
                              <p:par>
                                <p:cTn id="35" presetID="26" presetClass="emph" presetSubtype="0" fill="hold" nodeType="withEffect">
                                  <p:stCondLst>
                                    <p:cond delay="0"/>
                                  </p:stCondLst>
                                  <p:childTnLst>
                                    <p:animEffect transition="out" filter="fade">
                                      <p:cBhvr>
                                        <p:cTn id="36" dur="500" tmFilter="0, 0; .2, .5; .8, .5; 1, 0"/>
                                        <p:tgtEl>
                                          <p:spTgt spid="9"/>
                                        </p:tgtEl>
                                      </p:cBhvr>
                                    </p:animEffect>
                                    <p:animScale>
                                      <p:cBhvr>
                                        <p:cTn id="37" dur="250" autoRev="1" fill="hold"/>
                                        <p:tgtEl>
                                          <p:spTgt spid="9"/>
                                        </p:tgtEl>
                                      </p:cBhvr>
                                      <p:by x="105000" y="105000"/>
                                    </p:animScale>
                                  </p:childTnLst>
                                </p:cTn>
                              </p:par>
                              <p:par>
                                <p:cTn id="38" presetID="26" presetClass="emph" presetSubtype="0" fill="hold" nodeType="withEffect">
                                  <p:stCondLst>
                                    <p:cond delay="0"/>
                                  </p:stCondLst>
                                  <p:childTnLst>
                                    <p:animEffect transition="out" filter="fade">
                                      <p:cBhvr>
                                        <p:cTn id="39" dur="500" tmFilter="0, 0; .2, .5; .8, .5; 1, 0"/>
                                        <p:tgtEl>
                                          <p:spTgt spid="10"/>
                                        </p:tgtEl>
                                      </p:cBhvr>
                                    </p:animEffect>
                                    <p:animScale>
                                      <p:cBhvr>
                                        <p:cTn id="40" dur="250" autoRev="1" fill="hold"/>
                                        <p:tgtEl>
                                          <p:spTgt spid="10"/>
                                        </p:tgtEl>
                                      </p:cBhvr>
                                      <p:by x="105000" y="105000"/>
                                    </p:animScale>
                                  </p:childTnLst>
                                </p:cTn>
                              </p:par>
                              <p:par>
                                <p:cTn id="41" presetID="26" presetClass="emph" presetSubtype="0" fill="hold" nodeType="withEffect">
                                  <p:stCondLst>
                                    <p:cond delay="0"/>
                                  </p:stCondLst>
                                  <p:childTnLst>
                                    <p:animEffect transition="out" filter="fade">
                                      <p:cBhvr>
                                        <p:cTn id="42" dur="500" tmFilter="0, 0; .2, .5; .8, .5; 1, 0"/>
                                        <p:tgtEl>
                                          <p:spTgt spid="11"/>
                                        </p:tgtEl>
                                      </p:cBhvr>
                                    </p:animEffect>
                                    <p:animScale>
                                      <p:cBhvr>
                                        <p:cTn id="43" dur="250" autoRev="1" fill="hold"/>
                                        <p:tgtEl>
                                          <p:spTgt spid="11"/>
                                        </p:tgtEl>
                                      </p:cBhvr>
                                      <p:by x="105000" y="105000"/>
                                    </p:animScale>
                                  </p:childTnLst>
                                </p:cTn>
                              </p:par>
                              <p:par>
                                <p:cTn id="44" presetID="26" presetClass="emph" presetSubtype="0" fill="hold" nodeType="withEffect">
                                  <p:stCondLst>
                                    <p:cond delay="0"/>
                                  </p:stCondLst>
                                  <p:childTnLst>
                                    <p:animEffect transition="out" filter="fade">
                                      <p:cBhvr>
                                        <p:cTn id="45" dur="500" tmFilter="0, 0; .2, .5; .8, .5; 1, 0"/>
                                        <p:tgtEl>
                                          <p:spTgt spid="21"/>
                                        </p:tgtEl>
                                      </p:cBhvr>
                                    </p:animEffect>
                                    <p:animScale>
                                      <p:cBhvr>
                                        <p:cTn id="46" dur="250" autoRev="1" fill="hold"/>
                                        <p:tgtEl>
                                          <p:spTgt spid="21"/>
                                        </p:tgtEl>
                                      </p:cBhvr>
                                      <p:by x="105000" y="105000"/>
                                    </p:animScale>
                                  </p:childTnLst>
                                </p:cTn>
                              </p:par>
                              <p:par>
                                <p:cTn id="47" presetID="26" presetClass="emph" presetSubtype="0" fill="hold" nodeType="withEffect">
                                  <p:stCondLst>
                                    <p:cond delay="0"/>
                                  </p:stCondLst>
                                  <p:childTnLst>
                                    <p:animEffect transition="out" filter="fade">
                                      <p:cBhvr>
                                        <p:cTn id="48" dur="500" tmFilter="0, 0; .2, .5; .8, .5; 1, 0"/>
                                        <p:tgtEl>
                                          <p:spTgt spid="20"/>
                                        </p:tgtEl>
                                      </p:cBhvr>
                                    </p:animEffect>
                                    <p:animScale>
                                      <p:cBhvr>
                                        <p:cTn id="49" dur="250" autoRev="1" fill="hold"/>
                                        <p:tgtEl>
                                          <p:spTgt spid="20"/>
                                        </p:tgtEl>
                                      </p:cBhvr>
                                      <p:by x="105000" y="105000"/>
                                    </p:animScale>
                                  </p:childTnLst>
                                </p:cTn>
                              </p:par>
                              <p:par>
                                <p:cTn id="50" presetID="26" presetClass="emph" presetSubtype="0" fill="hold" nodeType="withEffect">
                                  <p:stCondLst>
                                    <p:cond delay="0"/>
                                  </p:stCondLst>
                                  <p:childTnLst>
                                    <p:animEffect transition="out" filter="fade">
                                      <p:cBhvr>
                                        <p:cTn id="51" dur="500" tmFilter="0, 0; .2, .5; .8, .5; 1, 0"/>
                                        <p:tgtEl>
                                          <p:spTgt spid="19"/>
                                        </p:tgtEl>
                                      </p:cBhvr>
                                    </p:animEffect>
                                    <p:animScale>
                                      <p:cBhvr>
                                        <p:cTn id="52" dur="250" autoRev="1" fill="hold"/>
                                        <p:tgtEl>
                                          <p:spTgt spid="19"/>
                                        </p:tgtEl>
                                      </p:cBhvr>
                                      <p:by x="105000" y="105000"/>
                                    </p:animScale>
                                  </p:childTnLst>
                                </p:cTn>
                              </p:par>
                              <p:par>
                                <p:cTn id="53" presetID="26" presetClass="emph" presetSubtype="0" fill="hold" nodeType="withEffect">
                                  <p:stCondLst>
                                    <p:cond delay="0"/>
                                  </p:stCondLst>
                                  <p:childTnLst>
                                    <p:animEffect transition="out" filter="fade">
                                      <p:cBhvr>
                                        <p:cTn id="54" dur="500" tmFilter="0, 0; .2, .5; .8, .5; 1, 0"/>
                                        <p:tgtEl>
                                          <p:spTgt spid="18"/>
                                        </p:tgtEl>
                                      </p:cBhvr>
                                    </p:animEffect>
                                    <p:animScale>
                                      <p:cBhvr>
                                        <p:cTn id="55" dur="250" autoRev="1" fill="hold"/>
                                        <p:tgtEl>
                                          <p:spTgt spid="18"/>
                                        </p:tgtEl>
                                      </p:cBhvr>
                                      <p:by x="105000" y="105000"/>
                                    </p:animScale>
                                  </p:childTnLst>
                                </p:cTn>
                              </p:par>
                              <p:par>
                                <p:cTn id="56" presetID="26" presetClass="emph" presetSubtype="0" fill="hold" nodeType="withEffect">
                                  <p:stCondLst>
                                    <p:cond delay="0"/>
                                  </p:stCondLst>
                                  <p:childTnLst>
                                    <p:animEffect transition="out" filter="fade">
                                      <p:cBhvr>
                                        <p:cTn id="57" dur="500" tmFilter="0, 0; .2, .5; .8, .5; 1, 0"/>
                                        <p:tgtEl>
                                          <p:spTgt spid="17"/>
                                        </p:tgtEl>
                                      </p:cBhvr>
                                    </p:animEffect>
                                    <p:animScale>
                                      <p:cBhvr>
                                        <p:cTn id="58" dur="250" autoRev="1" fill="hold"/>
                                        <p:tgtEl>
                                          <p:spTgt spid="17"/>
                                        </p:tgtEl>
                                      </p:cBhvr>
                                      <p:by x="105000" y="105000"/>
                                    </p:animScale>
                                  </p:childTnLst>
                                </p:cTn>
                              </p:par>
                              <p:par>
                                <p:cTn id="59" presetID="26" presetClass="emph" presetSubtype="0" fill="hold" nodeType="withEffect">
                                  <p:stCondLst>
                                    <p:cond delay="0"/>
                                  </p:stCondLst>
                                  <p:childTnLst>
                                    <p:animEffect transition="out" filter="fade">
                                      <p:cBhvr>
                                        <p:cTn id="60" dur="500" tmFilter="0, 0; .2, .5; .8, .5; 1, 0"/>
                                        <p:tgtEl>
                                          <p:spTgt spid="16"/>
                                        </p:tgtEl>
                                      </p:cBhvr>
                                    </p:animEffect>
                                    <p:animScale>
                                      <p:cBhvr>
                                        <p:cTn id="61" dur="250" autoRev="1" fill="hold"/>
                                        <p:tgtEl>
                                          <p:spTgt spid="16"/>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15"/>
                                        </p:tgtEl>
                                      </p:cBhvr>
                                    </p:animEffect>
                                    <p:animScale>
                                      <p:cBhvr>
                                        <p:cTn id="64" dur="250" autoRev="1" fill="hold"/>
                                        <p:tgtEl>
                                          <p:spTgt spid="15"/>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27"/>
                                        </p:tgtEl>
                                      </p:cBhvr>
                                    </p:animEffect>
                                    <p:set>
                                      <p:cBhvr>
                                        <p:cTn id="78" dur="1" fill="hold">
                                          <p:stCondLst>
                                            <p:cond delay="499"/>
                                          </p:stCondLst>
                                        </p:cTn>
                                        <p:tgtEl>
                                          <p:spTgt spid="27"/>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28"/>
                                        </p:tgtEl>
                                      </p:cBhvr>
                                    </p:animEffect>
                                    <p:set>
                                      <p:cBhvr>
                                        <p:cTn id="81" dur="1" fill="hold">
                                          <p:stCondLst>
                                            <p:cond delay="499"/>
                                          </p:stCondLst>
                                        </p:cTn>
                                        <p:tgtEl>
                                          <p:spTgt spid="28"/>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wipe(down)">
                                      <p:cBhvr>
                                        <p:cTn id="86" dur="500"/>
                                        <p:tgtEl>
                                          <p:spTgt spid="22"/>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xit" presetSubtype="12" fill="hold" nodeType="clickEffect">
                                  <p:stCondLst>
                                    <p:cond delay="0"/>
                                  </p:stCondLst>
                                  <p:childTnLst>
                                    <p:anim calcmode="lin" valueType="num">
                                      <p:cBhvr additive="base">
                                        <p:cTn id="90" dur="500"/>
                                        <p:tgtEl>
                                          <p:spTgt spid="7"/>
                                        </p:tgtEl>
                                        <p:attrNameLst>
                                          <p:attrName>ppt_x</p:attrName>
                                        </p:attrNameLst>
                                      </p:cBhvr>
                                      <p:tavLst>
                                        <p:tav tm="0">
                                          <p:val>
                                            <p:strVal val="ppt_x"/>
                                          </p:val>
                                        </p:tav>
                                        <p:tav tm="100000">
                                          <p:val>
                                            <p:strVal val="0-ppt_w/2"/>
                                          </p:val>
                                        </p:tav>
                                      </p:tavLst>
                                    </p:anim>
                                    <p:anim calcmode="lin" valueType="num">
                                      <p:cBhvr additive="base">
                                        <p:cTn id="91" dur="500"/>
                                        <p:tgtEl>
                                          <p:spTgt spid="7"/>
                                        </p:tgtEl>
                                        <p:attrNameLst>
                                          <p:attrName>ppt_y</p:attrName>
                                        </p:attrNameLst>
                                      </p:cBhvr>
                                      <p:tavLst>
                                        <p:tav tm="0">
                                          <p:val>
                                            <p:strVal val="ppt_y"/>
                                          </p:val>
                                        </p:tav>
                                        <p:tav tm="100000">
                                          <p:val>
                                            <p:strVal val="1+ppt_h/2"/>
                                          </p:val>
                                        </p:tav>
                                      </p:tavLst>
                                    </p:anim>
                                    <p:set>
                                      <p:cBhvr>
                                        <p:cTn id="92" dur="1" fill="hold">
                                          <p:stCondLst>
                                            <p:cond delay="499"/>
                                          </p:stCondLst>
                                        </p:cTn>
                                        <p:tgtEl>
                                          <p:spTgt spid="7"/>
                                        </p:tgtEl>
                                        <p:attrNameLst>
                                          <p:attrName>style.visibility</p:attrName>
                                        </p:attrNameLst>
                                      </p:cBhvr>
                                      <p:to>
                                        <p:strVal val="hidden"/>
                                      </p:to>
                                    </p:set>
                                  </p:childTnLst>
                                </p:cTn>
                              </p:par>
                              <p:par>
                                <p:cTn id="93" presetID="2" presetClass="exit" presetSubtype="12" fill="hold" nodeType="withEffect">
                                  <p:stCondLst>
                                    <p:cond delay="0"/>
                                  </p:stCondLst>
                                  <p:childTnLst>
                                    <p:anim calcmode="lin" valueType="num">
                                      <p:cBhvr additive="base">
                                        <p:cTn id="94" dur="500"/>
                                        <p:tgtEl>
                                          <p:spTgt spid="9"/>
                                        </p:tgtEl>
                                        <p:attrNameLst>
                                          <p:attrName>ppt_x</p:attrName>
                                        </p:attrNameLst>
                                      </p:cBhvr>
                                      <p:tavLst>
                                        <p:tav tm="0">
                                          <p:val>
                                            <p:strVal val="ppt_x"/>
                                          </p:val>
                                        </p:tav>
                                        <p:tav tm="100000">
                                          <p:val>
                                            <p:strVal val="0-ppt_w/2"/>
                                          </p:val>
                                        </p:tav>
                                      </p:tavLst>
                                    </p:anim>
                                    <p:anim calcmode="lin" valueType="num">
                                      <p:cBhvr additive="base">
                                        <p:cTn id="95" dur="500"/>
                                        <p:tgtEl>
                                          <p:spTgt spid="9"/>
                                        </p:tgtEl>
                                        <p:attrNameLst>
                                          <p:attrName>ppt_y</p:attrName>
                                        </p:attrNameLst>
                                      </p:cBhvr>
                                      <p:tavLst>
                                        <p:tav tm="0">
                                          <p:val>
                                            <p:strVal val="ppt_y"/>
                                          </p:val>
                                        </p:tav>
                                        <p:tav tm="100000">
                                          <p:val>
                                            <p:strVal val="1+ppt_h/2"/>
                                          </p:val>
                                        </p:tav>
                                      </p:tavLst>
                                    </p:anim>
                                    <p:set>
                                      <p:cBhvr>
                                        <p:cTn id="96" dur="1" fill="hold">
                                          <p:stCondLst>
                                            <p:cond delay="499"/>
                                          </p:stCondLst>
                                        </p:cTn>
                                        <p:tgtEl>
                                          <p:spTgt spid="9"/>
                                        </p:tgtEl>
                                        <p:attrNameLst>
                                          <p:attrName>style.visibility</p:attrName>
                                        </p:attrNameLst>
                                      </p:cBhvr>
                                      <p:to>
                                        <p:strVal val="hidden"/>
                                      </p:to>
                                    </p:set>
                                  </p:childTnLst>
                                </p:cTn>
                              </p:par>
                              <p:par>
                                <p:cTn id="97" presetID="2" presetClass="exit" presetSubtype="12" fill="hold" nodeType="withEffect">
                                  <p:stCondLst>
                                    <p:cond delay="0"/>
                                  </p:stCondLst>
                                  <p:childTnLst>
                                    <p:anim calcmode="lin" valueType="num">
                                      <p:cBhvr additive="base">
                                        <p:cTn id="98" dur="500"/>
                                        <p:tgtEl>
                                          <p:spTgt spid="10"/>
                                        </p:tgtEl>
                                        <p:attrNameLst>
                                          <p:attrName>ppt_x</p:attrName>
                                        </p:attrNameLst>
                                      </p:cBhvr>
                                      <p:tavLst>
                                        <p:tav tm="0">
                                          <p:val>
                                            <p:strVal val="ppt_x"/>
                                          </p:val>
                                        </p:tav>
                                        <p:tav tm="100000">
                                          <p:val>
                                            <p:strVal val="0-ppt_w/2"/>
                                          </p:val>
                                        </p:tav>
                                      </p:tavLst>
                                    </p:anim>
                                    <p:anim calcmode="lin" valueType="num">
                                      <p:cBhvr additive="base">
                                        <p:cTn id="99" dur="500"/>
                                        <p:tgtEl>
                                          <p:spTgt spid="10"/>
                                        </p:tgtEl>
                                        <p:attrNameLst>
                                          <p:attrName>ppt_y</p:attrName>
                                        </p:attrNameLst>
                                      </p:cBhvr>
                                      <p:tavLst>
                                        <p:tav tm="0">
                                          <p:val>
                                            <p:strVal val="ppt_y"/>
                                          </p:val>
                                        </p:tav>
                                        <p:tav tm="100000">
                                          <p:val>
                                            <p:strVal val="1+ppt_h/2"/>
                                          </p:val>
                                        </p:tav>
                                      </p:tavLst>
                                    </p:anim>
                                    <p:set>
                                      <p:cBhvr>
                                        <p:cTn id="100" dur="1" fill="hold">
                                          <p:stCondLst>
                                            <p:cond delay="499"/>
                                          </p:stCondLst>
                                        </p:cTn>
                                        <p:tgtEl>
                                          <p:spTgt spid="10"/>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22"/>
                                        </p:tgtEl>
                                      </p:cBhvr>
                                    </p:animEffect>
                                    <p:set>
                                      <p:cBhvr>
                                        <p:cTn id="103" dur="1" fill="hold">
                                          <p:stCondLst>
                                            <p:cond delay="499"/>
                                          </p:stCondLst>
                                        </p:cTn>
                                        <p:tgtEl>
                                          <p:spTgt spid="22"/>
                                        </p:tgtEl>
                                        <p:attrNameLst>
                                          <p:attrName>style.visibility</p:attrName>
                                        </p:attrNameLst>
                                      </p:cBhvr>
                                      <p:to>
                                        <p:strVal val="hidden"/>
                                      </p:to>
                                    </p:set>
                                  </p:childTnLst>
                                </p:cTn>
                              </p:par>
                              <p:par>
                                <p:cTn id="104" presetID="2" presetClass="exit" presetSubtype="12" fill="hold" nodeType="withEffect">
                                  <p:stCondLst>
                                    <p:cond delay="0"/>
                                  </p:stCondLst>
                                  <p:childTnLst>
                                    <p:anim calcmode="lin" valueType="num">
                                      <p:cBhvr additive="base">
                                        <p:cTn id="105" dur="500"/>
                                        <p:tgtEl>
                                          <p:spTgt spid="21"/>
                                        </p:tgtEl>
                                        <p:attrNameLst>
                                          <p:attrName>ppt_x</p:attrName>
                                        </p:attrNameLst>
                                      </p:cBhvr>
                                      <p:tavLst>
                                        <p:tav tm="0">
                                          <p:val>
                                            <p:strVal val="ppt_x"/>
                                          </p:val>
                                        </p:tav>
                                        <p:tav tm="100000">
                                          <p:val>
                                            <p:strVal val="0-ppt_w/2"/>
                                          </p:val>
                                        </p:tav>
                                      </p:tavLst>
                                    </p:anim>
                                    <p:anim calcmode="lin" valueType="num">
                                      <p:cBhvr additive="base">
                                        <p:cTn id="106" dur="500"/>
                                        <p:tgtEl>
                                          <p:spTgt spid="21"/>
                                        </p:tgtEl>
                                        <p:attrNameLst>
                                          <p:attrName>ppt_y</p:attrName>
                                        </p:attrNameLst>
                                      </p:cBhvr>
                                      <p:tavLst>
                                        <p:tav tm="0">
                                          <p:val>
                                            <p:strVal val="ppt_y"/>
                                          </p:val>
                                        </p:tav>
                                        <p:tav tm="100000">
                                          <p:val>
                                            <p:strVal val="1+ppt_h/2"/>
                                          </p:val>
                                        </p:tav>
                                      </p:tavLst>
                                    </p:anim>
                                    <p:set>
                                      <p:cBhvr>
                                        <p:cTn id="107" dur="1" fill="hold">
                                          <p:stCondLst>
                                            <p:cond delay="499"/>
                                          </p:stCondLst>
                                        </p:cTn>
                                        <p:tgtEl>
                                          <p:spTgt spid="21"/>
                                        </p:tgtEl>
                                        <p:attrNameLst>
                                          <p:attrName>style.visibility</p:attrName>
                                        </p:attrNameLst>
                                      </p:cBhvr>
                                      <p:to>
                                        <p:strVal val="hidden"/>
                                      </p:to>
                                    </p:set>
                                  </p:childTnLst>
                                </p:cTn>
                              </p:par>
                              <p:par>
                                <p:cTn id="108" presetID="2" presetClass="exit" presetSubtype="12" fill="hold" nodeType="withEffect">
                                  <p:stCondLst>
                                    <p:cond delay="0"/>
                                  </p:stCondLst>
                                  <p:childTnLst>
                                    <p:anim calcmode="lin" valueType="num">
                                      <p:cBhvr additive="base">
                                        <p:cTn id="109" dur="500"/>
                                        <p:tgtEl>
                                          <p:spTgt spid="20"/>
                                        </p:tgtEl>
                                        <p:attrNameLst>
                                          <p:attrName>ppt_x</p:attrName>
                                        </p:attrNameLst>
                                      </p:cBhvr>
                                      <p:tavLst>
                                        <p:tav tm="0">
                                          <p:val>
                                            <p:strVal val="ppt_x"/>
                                          </p:val>
                                        </p:tav>
                                        <p:tav tm="100000">
                                          <p:val>
                                            <p:strVal val="0-ppt_w/2"/>
                                          </p:val>
                                        </p:tav>
                                      </p:tavLst>
                                    </p:anim>
                                    <p:anim calcmode="lin" valueType="num">
                                      <p:cBhvr additive="base">
                                        <p:cTn id="110" dur="500"/>
                                        <p:tgtEl>
                                          <p:spTgt spid="20"/>
                                        </p:tgtEl>
                                        <p:attrNameLst>
                                          <p:attrName>ppt_y</p:attrName>
                                        </p:attrNameLst>
                                      </p:cBhvr>
                                      <p:tavLst>
                                        <p:tav tm="0">
                                          <p:val>
                                            <p:strVal val="ppt_y"/>
                                          </p:val>
                                        </p:tav>
                                        <p:tav tm="100000">
                                          <p:val>
                                            <p:strVal val="1+ppt_h/2"/>
                                          </p:val>
                                        </p:tav>
                                      </p:tavLst>
                                    </p:anim>
                                    <p:set>
                                      <p:cBhvr>
                                        <p:cTn id="111" dur="1" fill="hold">
                                          <p:stCondLst>
                                            <p:cond delay="499"/>
                                          </p:stCondLst>
                                        </p:cTn>
                                        <p:tgtEl>
                                          <p:spTgt spid="20"/>
                                        </p:tgtEl>
                                        <p:attrNameLst>
                                          <p:attrName>style.visibility</p:attrName>
                                        </p:attrNameLst>
                                      </p:cBhvr>
                                      <p:to>
                                        <p:strVal val="hidden"/>
                                      </p:to>
                                    </p:set>
                                  </p:childTnLst>
                                </p:cTn>
                              </p:par>
                              <p:par>
                                <p:cTn id="112" presetID="2" presetClass="exit" presetSubtype="12" fill="hold" nodeType="withEffect">
                                  <p:stCondLst>
                                    <p:cond delay="0"/>
                                  </p:stCondLst>
                                  <p:childTnLst>
                                    <p:anim calcmode="lin" valueType="num">
                                      <p:cBhvr additive="base">
                                        <p:cTn id="113" dur="500"/>
                                        <p:tgtEl>
                                          <p:spTgt spid="19"/>
                                        </p:tgtEl>
                                        <p:attrNameLst>
                                          <p:attrName>ppt_x</p:attrName>
                                        </p:attrNameLst>
                                      </p:cBhvr>
                                      <p:tavLst>
                                        <p:tav tm="0">
                                          <p:val>
                                            <p:strVal val="ppt_x"/>
                                          </p:val>
                                        </p:tav>
                                        <p:tav tm="100000">
                                          <p:val>
                                            <p:strVal val="0-ppt_w/2"/>
                                          </p:val>
                                        </p:tav>
                                      </p:tavLst>
                                    </p:anim>
                                    <p:anim calcmode="lin" valueType="num">
                                      <p:cBhvr additive="base">
                                        <p:cTn id="114" dur="500"/>
                                        <p:tgtEl>
                                          <p:spTgt spid="19"/>
                                        </p:tgtEl>
                                        <p:attrNameLst>
                                          <p:attrName>ppt_y</p:attrName>
                                        </p:attrNameLst>
                                      </p:cBhvr>
                                      <p:tavLst>
                                        <p:tav tm="0">
                                          <p:val>
                                            <p:strVal val="ppt_y"/>
                                          </p:val>
                                        </p:tav>
                                        <p:tav tm="100000">
                                          <p:val>
                                            <p:strVal val="1+ppt_h/2"/>
                                          </p:val>
                                        </p:tav>
                                      </p:tavLst>
                                    </p:anim>
                                    <p:set>
                                      <p:cBhvr>
                                        <p:cTn id="115" dur="1" fill="hold">
                                          <p:stCondLst>
                                            <p:cond delay="499"/>
                                          </p:stCondLst>
                                        </p:cTn>
                                        <p:tgtEl>
                                          <p:spTgt spid="19"/>
                                        </p:tgtEl>
                                        <p:attrNameLst>
                                          <p:attrName>style.visibility</p:attrName>
                                        </p:attrNameLst>
                                      </p:cBhvr>
                                      <p:to>
                                        <p:strVal val="hidden"/>
                                      </p:to>
                                    </p:set>
                                  </p:childTnLst>
                                </p:cTn>
                              </p:par>
                              <p:par>
                                <p:cTn id="116" presetID="2" presetClass="exit" presetSubtype="12" fill="hold" nodeType="withEffect">
                                  <p:stCondLst>
                                    <p:cond delay="0"/>
                                  </p:stCondLst>
                                  <p:childTnLst>
                                    <p:anim calcmode="lin" valueType="num">
                                      <p:cBhvr additive="base">
                                        <p:cTn id="117" dur="500"/>
                                        <p:tgtEl>
                                          <p:spTgt spid="18"/>
                                        </p:tgtEl>
                                        <p:attrNameLst>
                                          <p:attrName>ppt_x</p:attrName>
                                        </p:attrNameLst>
                                      </p:cBhvr>
                                      <p:tavLst>
                                        <p:tav tm="0">
                                          <p:val>
                                            <p:strVal val="ppt_x"/>
                                          </p:val>
                                        </p:tav>
                                        <p:tav tm="100000">
                                          <p:val>
                                            <p:strVal val="0-ppt_w/2"/>
                                          </p:val>
                                        </p:tav>
                                      </p:tavLst>
                                    </p:anim>
                                    <p:anim calcmode="lin" valueType="num">
                                      <p:cBhvr additive="base">
                                        <p:cTn id="118" dur="500"/>
                                        <p:tgtEl>
                                          <p:spTgt spid="18"/>
                                        </p:tgtEl>
                                        <p:attrNameLst>
                                          <p:attrName>ppt_y</p:attrName>
                                        </p:attrNameLst>
                                      </p:cBhvr>
                                      <p:tavLst>
                                        <p:tav tm="0">
                                          <p:val>
                                            <p:strVal val="ppt_y"/>
                                          </p:val>
                                        </p:tav>
                                        <p:tav tm="100000">
                                          <p:val>
                                            <p:strVal val="1+ppt_h/2"/>
                                          </p:val>
                                        </p:tav>
                                      </p:tavLst>
                                    </p:anim>
                                    <p:set>
                                      <p:cBhvr>
                                        <p:cTn id="119" dur="1" fill="hold">
                                          <p:stCondLst>
                                            <p:cond delay="499"/>
                                          </p:stCondLst>
                                        </p:cTn>
                                        <p:tgtEl>
                                          <p:spTgt spid="18"/>
                                        </p:tgtEl>
                                        <p:attrNameLst>
                                          <p:attrName>style.visibility</p:attrName>
                                        </p:attrNameLst>
                                      </p:cBhvr>
                                      <p:to>
                                        <p:strVal val="hidden"/>
                                      </p:to>
                                    </p:set>
                                  </p:childTnLst>
                                </p:cTn>
                              </p:par>
                              <p:par>
                                <p:cTn id="120" presetID="2" presetClass="exit" presetSubtype="12" fill="hold" nodeType="withEffect">
                                  <p:stCondLst>
                                    <p:cond delay="0"/>
                                  </p:stCondLst>
                                  <p:childTnLst>
                                    <p:anim calcmode="lin" valueType="num">
                                      <p:cBhvr additive="base">
                                        <p:cTn id="121" dur="500"/>
                                        <p:tgtEl>
                                          <p:spTgt spid="17"/>
                                        </p:tgtEl>
                                        <p:attrNameLst>
                                          <p:attrName>ppt_x</p:attrName>
                                        </p:attrNameLst>
                                      </p:cBhvr>
                                      <p:tavLst>
                                        <p:tav tm="0">
                                          <p:val>
                                            <p:strVal val="ppt_x"/>
                                          </p:val>
                                        </p:tav>
                                        <p:tav tm="100000">
                                          <p:val>
                                            <p:strVal val="0-ppt_w/2"/>
                                          </p:val>
                                        </p:tav>
                                      </p:tavLst>
                                    </p:anim>
                                    <p:anim calcmode="lin" valueType="num">
                                      <p:cBhvr additive="base">
                                        <p:cTn id="122" dur="500"/>
                                        <p:tgtEl>
                                          <p:spTgt spid="17"/>
                                        </p:tgtEl>
                                        <p:attrNameLst>
                                          <p:attrName>ppt_y</p:attrName>
                                        </p:attrNameLst>
                                      </p:cBhvr>
                                      <p:tavLst>
                                        <p:tav tm="0">
                                          <p:val>
                                            <p:strVal val="ppt_y"/>
                                          </p:val>
                                        </p:tav>
                                        <p:tav tm="100000">
                                          <p:val>
                                            <p:strVal val="1+ppt_h/2"/>
                                          </p:val>
                                        </p:tav>
                                      </p:tavLst>
                                    </p:anim>
                                    <p:set>
                                      <p:cBhvr>
                                        <p:cTn id="123" dur="1" fill="hold">
                                          <p:stCondLst>
                                            <p:cond delay="499"/>
                                          </p:stCondLst>
                                        </p:cTn>
                                        <p:tgtEl>
                                          <p:spTgt spid="17"/>
                                        </p:tgtEl>
                                        <p:attrNameLst>
                                          <p:attrName>style.visibility</p:attrName>
                                        </p:attrNameLst>
                                      </p:cBhvr>
                                      <p:to>
                                        <p:strVal val="hidden"/>
                                      </p:to>
                                    </p:set>
                                  </p:childTnLst>
                                </p:cTn>
                              </p:par>
                              <p:par>
                                <p:cTn id="124" presetID="2" presetClass="exit" presetSubtype="12" fill="hold" nodeType="withEffect">
                                  <p:stCondLst>
                                    <p:cond delay="0"/>
                                  </p:stCondLst>
                                  <p:childTnLst>
                                    <p:anim calcmode="lin" valueType="num">
                                      <p:cBhvr additive="base">
                                        <p:cTn id="125" dur="500"/>
                                        <p:tgtEl>
                                          <p:spTgt spid="16"/>
                                        </p:tgtEl>
                                        <p:attrNameLst>
                                          <p:attrName>ppt_x</p:attrName>
                                        </p:attrNameLst>
                                      </p:cBhvr>
                                      <p:tavLst>
                                        <p:tav tm="0">
                                          <p:val>
                                            <p:strVal val="ppt_x"/>
                                          </p:val>
                                        </p:tav>
                                        <p:tav tm="100000">
                                          <p:val>
                                            <p:strVal val="0-ppt_w/2"/>
                                          </p:val>
                                        </p:tav>
                                      </p:tavLst>
                                    </p:anim>
                                    <p:anim calcmode="lin" valueType="num">
                                      <p:cBhvr additive="base">
                                        <p:cTn id="126" dur="500"/>
                                        <p:tgtEl>
                                          <p:spTgt spid="16"/>
                                        </p:tgtEl>
                                        <p:attrNameLst>
                                          <p:attrName>ppt_y</p:attrName>
                                        </p:attrNameLst>
                                      </p:cBhvr>
                                      <p:tavLst>
                                        <p:tav tm="0">
                                          <p:val>
                                            <p:strVal val="ppt_y"/>
                                          </p:val>
                                        </p:tav>
                                        <p:tav tm="100000">
                                          <p:val>
                                            <p:strVal val="1+ppt_h/2"/>
                                          </p:val>
                                        </p:tav>
                                      </p:tavLst>
                                    </p:anim>
                                    <p:set>
                                      <p:cBhvr>
                                        <p:cTn id="127" dur="1" fill="hold">
                                          <p:stCondLst>
                                            <p:cond delay="499"/>
                                          </p:stCondLst>
                                        </p:cTn>
                                        <p:tgtEl>
                                          <p:spTgt spid="16"/>
                                        </p:tgtEl>
                                        <p:attrNameLst>
                                          <p:attrName>style.visibility</p:attrName>
                                        </p:attrNameLst>
                                      </p:cBhvr>
                                      <p:to>
                                        <p:strVal val="hidden"/>
                                      </p:to>
                                    </p:set>
                                  </p:childTnLst>
                                </p:cTn>
                              </p:par>
                              <p:par>
                                <p:cTn id="128" presetID="2" presetClass="exit" presetSubtype="12" fill="hold" nodeType="withEffect">
                                  <p:stCondLst>
                                    <p:cond delay="0"/>
                                  </p:stCondLst>
                                  <p:childTnLst>
                                    <p:anim calcmode="lin" valueType="num">
                                      <p:cBhvr additive="base">
                                        <p:cTn id="129" dur="500"/>
                                        <p:tgtEl>
                                          <p:spTgt spid="15"/>
                                        </p:tgtEl>
                                        <p:attrNameLst>
                                          <p:attrName>ppt_x</p:attrName>
                                        </p:attrNameLst>
                                      </p:cBhvr>
                                      <p:tavLst>
                                        <p:tav tm="0">
                                          <p:val>
                                            <p:strVal val="ppt_x"/>
                                          </p:val>
                                        </p:tav>
                                        <p:tav tm="100000">
                                          <p:val>
                                            <p:strVal val="0-ppt_w/2"/>
                                          </p:val>
                                        </p:tav>
                                      </p:tavLst>
                                    </p:anim>
                                    <p:anim calcmode="lin" valueType="num">
                                      <p:cBhvr additive="base">
                                        <p:cTn id="130" dur="500"/>
                                        <p:tgtEl>
                                          <p:spTgt spid="15"/>
                                        </p:tgtEl>
                                        <p:attrNameLst>
                                          <p:attrName>ppt_y</p:attrName>
                                        </p:attrNameLst>
                                      </p:cBhvr>
                                      <p:tavLst>
                                        <p:tav tm="0">
                                          <p:val>
                                            <p:strVal val="ppt_y"/>
                                          </p:val>
                                        </p:tav>
                                        <p:tav tm="100000">
                                          <p:val>
                                            <p:strVal val="1+ppt_h/2"/>
                                          </p:val>
                                        </p:tav>
                                      </p:tavLst>
                                    </p:anim>
                                    <p:set>
                                      <p:cBhvr>
                                        <p:cTn id="131" dur="1" fill="hold">
                                          <p:stCondLst>
                                            <p:cond delay="499"/>
                                          </p:stCondLst>
                                        </p:cTn>
                                        <p:tgtEl>
                                          <p:spTgt spid="15"/>
                                        </p:tgtEl>
                                        <p:attrNameLst>
                                          <p:attrName>style.visibility</p:attrName>
                                        </p:attrNameLst>
                                      </p:cBhvr>
                                      <p:to>
                                        <p:strVal val="hidden"/>
                                      </p:to>
                                    </p:set>
                                  </p:childTnLst>
                                </p:cTn>
                              </p:par>
                            </p:childTnLst>
                          </p:cTn>
                        </p:par>
                        <p:par>
                          <p:cTn id="132" fill="hold">
                            <p:stCondLst>
                              <p:cond delay="500"/>
                            </p:stCondLst>
                            <p:childTnLst>
                              <p:par>
                                <p:cTn id="133" presetID="10" presetClass="entr" presetSubtype="0" fill="hold" nodeType="afterEffect">
                                  <p:stCondLst>
                                    <p:cond delay="0"/>
                                  </p:stCondLst>
                                  <p:childTnLst>
                                    <p:set>
                                      <p:cBhvr>
                                        <p:cTn id="134" dur="1" fill="hold">
                                          <p:stCondLst>
                                            <p:cond delay="0"/>
                                          </p:stCondLst>
                                        </p:cTn>
                                        <p:tgtEl>
                                          <p:spTgt spid="29"/>
                                        </p:tgtEl>
                                        <p:attrNameLst>
                                          <p:attrName>style.visibility</p:attrName>
                                        </p:attrNameLst>
                                      </p:cBhvr>
                                      <p:to>
                                        <p:strVal val="visible"/>
                                      </p:to>
                                    </p:set>
                                    <p:animEffect transition="in" filter="fade">
                                      <p:cBhvr>
                                        <p:cTn id="135" dur="500"/>
                                        <p:tgtEl>
                                          <p:spTgt spid="29"/>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30"/>
                                        </p:tgtEl>
                                        <p:attrNameLst>
                                          <p:attrName>style.visibility</p:attrName>
                                        </p:attrNameLst>
                                      </p:cBhvr>
                                      <p:to>
                                        <p:strVal val="visible"/>
                                      </p:to>
                                    </p:set>
                                    <p:animEffect transition="in" filter="fade">
                                      <p:cBhvr>
                                        <p:cTn id="140" dur="500"/>
                                        <p:tgtEl>
                                          <p:spTgt spid="30"/>
                                        </p:tgtEl>
                                      </p:cBhvr>
                                    </p:animEffect>
                                  </p:childTnLst>
                                </p:cTn>
                              </p:par>
                            </p:childTnLst>
                          </p:cTn>
                        </p:par>
                      </p:childTnLst>
                    </p:cTn>
                  </p:par>
                  <p:par>
                    <p:cTn id="141" fill="hold">
                      <p:stCondLst>
                        <p:cond delay="indefinite"/>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1"/>
                                        </p:tgtEl>
                                      </p:cBhvr>
                                    </p:animEffect>
                                    <p:animScale>
                                      <p:cBhvr>
                                        <p:cTn id="145" dur="250" autoRev="1" fill="hold"/>
                                        <p:tgtEl>
                                          <p:spTgt spid="11"/>
                                        </p:tgtEl>
                                      </p:cBhvr>
                                      <p:by x="105000" y="105000"/>
                                    </p:animScale>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31"/>
                                        </p:tgtEl>
                                        <p:attrNameLst>
                                          <p:attrName>style.visibility</p:attrName>
                                        </p:attrNameLst>
                                      </p:cBhvr>
                                      <p:to>
                                        <p:strVal val="visible"/>
                                      </p:to>
                                    </p:set>
                                    <p:animEffect transition="in" filter="fade">
                                      <p:cBhvr>
                                        <p:cTn id="150" dur="500"/>
                                        <p:tgtEl>
                                          <p:spTgt spid="31"/>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33"/>
                                        </p:tgtEl>
                                        <p:attrNameLst>
                                          <p:attrName>style.visibility</p:attrName>
                                        </p:attrNameLst>
                                      </p:cBhvr>
                                      <p:to>
                                        <p:strVal val="visible"/>
                                      </p:to>
                                    </p:set>
                                    <p:animEffect transition="in" filter="fade">
                                      <p:cBhvr>
                                        <p:cTn id="155" dur="500"/>
                                        <p:tgtEl>
                                          <p:spTgt spid="33"/>
                                        </p:tgtEl>
                                      </p:cBhvr>
                                    </p:animEffect>
                                  </p:childTnLst>
                                </p:cTn>
                              </p:par>
                            </p:childTnLst>
                          </p:cTn>
                        </p:par>
                      </p:childTnLst>
                    </p:cTn>
                  </p:par>
                  <p:par>
                    <p:cTn id="156" fill="hold">
                      <p:stCondLst>
                        <p:cond delay="indefinite"/>
                      </p:stCondLst>
                      <p:childTnLst>
                        <p:par>
                          <p:cTn id="157" fill="hold">
                            <p:stCondLst>
                              <p:cond delay="0"/>
                            </p:stCondLst>
                            <p:childTnLst>
                              <p:par>
                                <p:cTn id="158" presetID="26" presetClass="emph" presetSubtype="0" fill="hold" nodeType="clickEffect">
                                  <p:stCondLst>
                                    <p:cond delay="0"/>
                                  </p:stCondLst>
                                  <p:childTnLst>
                                    <p:animEffect transition="out" filter="fade">
                                      <p:cBhvr>
                                        <p:cTn id="159" dur="500" tmFilter="0, 0; .2, .5; .8, .5; 1, 0"/>
                                        <p:tgtEl>
                                          <p:spTgt spid="29"/>
                                        </p:tgtEl>
                                      </p:cBhvr>
                                    </p:animEffect>
                                    <p:animScale>
                                      <p:cBhvr>
                                        <p:cTn id="160" dur="250" autoRev="1" fill="hold"/>
                                        <p:tgtEl>
                                          <p:spTgt spid="29"/>
                                        </p:tgtEl>
                                      </p:cBhvr>
                                      <p:by x="105000" y="105000"/>
                                    </p:animScale>
                                  </p:childTnLst>
                                </p:cTn>
                              </p:par>
                              <p:par>
                                <p:cTn id="161" presetID="26" presetClass="emph" presetSubtype="0" fill="hold" nodeType="withEffect">
                                  <p:stCondLst>
                                    <p:cond delay="0"/>
                                  </p:stCondLst>
                                  <p:childTnLst>
                                    <p:animEffect transition="out" filter="fade">
                                      <p:cBhvr>
                                        <p:cTn id="162" dur="500" tmFilter="0, 0; .2, .5; .8, .5; 1, 0"/>
                                        <p:tgtEl>
                                          <p:spTgt spid="5"/>
                                        </p:tgtEl>
                                      </p:cBhvr>
                                    </p:animEffect>
                                    <p:animScale>
                                      <p:cBhvr>
                                        <p:cTn id="163" dur="250" autoRev="1" fill="hold"/>
                                        <p:tgtEl>
                                          <p:spTgt spid="5"/>
                                        </p:tgtEl>
                                      </p:cBhvr>
                                      <p:by x="105000" y="105000"/>
                                    </p:animScale>
                                  </p:childTnLst>
                                </p:cTn>
                              </p:par>
                              <p:par>
                                <p:cTn id="164" presetID="26" presetClass="emph" presetSubtype="0" fill="hold" nodeType="withEffect">
                                  <p:stCondLst>
                                    <p:cond delay="0"/>
                                  </p:stCondLst>
                                  <p:childTnLst>
                                    <p:animEffect transition="out" filter="fade">
                                      <p:cBhvr>
                                        <p:cTn id="165" dur="500" tmFilter="0, 0; .2, .5; .8, .5; 1, 0"/>
                                        <p:tgtEl>
                                          <p:spTgt spid="8"/>
                                        </p:tgtEl>
                                      </p:cBhvr>
                                    </p:animEffect>
                                    <p:animScale>
                                      <p:cBhvr>
                                        <p:cTn id="166" dur="250" autoRev="1" fill="hold"/>
                                        <p:tgtEl>
                                          <p:spTgt spid="8"/>
                                        </p:tgtEl>
                                      </p:cBhvr>
                                      <p:by x="105000" y="105000"/>
                                    </p:animScale>
                                  </p:childTnLst>
                                </p:cTn>
                              </p:par>
                              <p:par>
                                <p:cTn id="167" presetID="26" presetClass="emph" presetSubtype="0" fill="hold" nodeType="withEffect">
                                  <p:stCondLst>
                                    <p:cond delay="0"/>
                                  </p:stCondLst>
                                  <p:childTnLst>
                                    <p:animEffect transition="out" filter="fade">
                                      <p:cBhvr>
                                        <p:cTn id="168" dur="500" tmFilter="0, 0; .2, .5; .8, .5; 1, 0"/>
                                        <p:tgtEl>
                                          <p:spTgt spid="14"/>
                                        </p:tgtEl>
                                      </p:cBhvr>
                                    </p:animEffect>
                                    <p:animScale>
                                      <p:cBhvr>
                                        <p:cTn id="169" dur="250" autoRev="1" fill="hold"/>
                                        <p:tgtEl>
                                          <p:spTgt spid="14"/>
                                        </p:tgtEl>
                                      </p:cBhvr>
                                      <p:by x="105000" y="105000"/>
                                    </p:animScale>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grpId="0" nodeType="clickEffect">
                                  <p:stCondLst>
                                    <p:cond delay="0"/>
                                  </p:stCondLst>
                                  <p:childTnLst>
                                    <p:set>
                                      <p:cBhvr>
                                        <p:cTn id="173" dur="1" fill="hold">
                                          <p:stCondLst>
                                            <p:cond delay="0"/>
                                          </p:stCondLst>
                                        </p:cTn>
                                        <p:tgtEl>
                                          <p:spTgt spid="32"/>
                                        </p:tgtEl>
                                        <p:attrNameLst>
                                          <p:attrName>style.visibility</p:attrName>
                                        </p:attrNameLst>
                                      </p:cBhvr>
                                      <p:to>
                                        <p:strVal val="visible"/>
                                      </p:to>
                                    </p:set>
                                    <p:animEffect transition="in" filter="fade">
                                      <p:cBhvr>
                                        <p:cTn id="174" dur="500"/>
                                        <p:tgtEl>
                                          <p:spTgt spid="32"/>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grpId="0" nodeType="clickEffect">
                                  <p:stCondLst>
                                    <p:cond delay="0"/>
                                  </p:stCondLst>
                                  <p:childTnLst>
                                    <p:set>
                                      <p:cBhvr>
                                        <p:cTn id="178" dur="1" fill="hold">
                                          <p:stCondLst>
                                            <p:cond delay="0"/>
                                          </p:stCondLst>
                                        </p:cTn>
                                        <p:tgtEl>
                                          <p:spTgt spid="34"/>
                                        </p:tgtEl>
                                        <p:attrNameLst>
                                          <p:attrName>style.visibility</p:attrName>
                                        </p:attrNameLst>
                                      </p:cBhvr>
                                      <p:to>
                                        <p:strVal val="visible"/>
                                      </p:to>
                                    </p:set>
                                    <p:animEffect transition="in" filter="fade">
                                      <p:cBhvr>
                                        <p:cTn id="179" dur="500"/>
                                        <p:tgtEl>
                                          <p:spTgt spid="34"/>
                                        </p:tgtEl>
                                      </p:cBhvr>
                                    </p:animEffect>
                                  </p:childTnLst>
                                </p:cTn>
                              </p:par>
                            </p:childTnLst>
                          </p:cTn>
                        </p:par>
                      </p:childTnLst>
                    </p:cTn>
                  </p:par>
                  <p:par>
                    <p:cTn id="180" fill="hold">
                      <p:stCondLst>
                        <p:cond delay="indefinite"/>
                      </p:stCondLst>
                      <p:childTnLst>
                        <p:par>
                          <p:cTn id="181" fill="hold">
                            <p:stCondLst>
                              <p:cond delay="0"/>
                            </p:stCondLst>
                            <p:childTnLst>
                              <p:par>
                                <p:cTn id="182" presetID="10" presetClass="entr" presetSubtype="0" fill="hold" grpId="0" nodeType="clickEffect">
                                  <p:stCondLst>
                                    <p:cond delay="0"/>
                                  </p:stCondLst>
                                  <p:childTnLst>
                                    <p:set>
                                      <p:cBhvr>
                                        <p:cTn id="183" dur="1" fill="hold">
                                          <p:stCondLst>
                                            <p:cond delay="0"/>
                                          </p:stCondLst>
                                        </p:cTn>
                                        <p:tgtEl>
                                          <p:spTgt spid="35"/>
                                        </p:tgtEl>
                                        <p:attrNameLst>
                                          <p:attrName>style.visibility</p:attrName>
                                        </p:attrNameLst>
                                      </p:cBhvr>
                                      <p:to>
                                        <p:strVal val="visible"/>
                                      </p:to>
                                    </p:set>
                                    <p:animEffect transition="in" filter="fade">
                                      <p:cBhvr>
                                        <p:cTn id="18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2" grpId="1" bldLvl="0" animBg="1"/>
      <p:bldP spid="25" grpId="0"/>
      <p:bldP spid="26" grpId="0"/>
      <p:bldP spid="27" grpId="0"/>
      <p:bldP spid="27" grpId="1"/>
      <p:bldP spid="28" grpId="0" bldLvl="0" animBg="1"/>
      <p:bldP spid="28" grpId="1" bldLvl="0" animBg="1"/>
      <p:bldP spid="30" grpId="0"/>
      <p:bldP spid="31" grpId="0"/>
      <p:bldP spid="32" grpId="0"/>
      <p:bldP spid="33" grpId="0"/>
      <p:bldP spid="34" grpId="0"/>
      <p:bldP spid="3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2" name="Table 1"/>
              <p:cNvGraphicFramePr>
                <a:graphicFrameLocks noGrp="1"/>
              </p:cNvGraphicFramePr>
              <p:nvPr>
                <p:extLst>
                  <p:ext uri="{D42A27DB-BD31-4B8C-83A1-F6EECF244321}">
                    <p14:modId xmlns:p14="http://schemas.microsoft.com/office/powerpoint/2010/main" val="2732964337"/>
                  </p:ext>
                </p:extLst>
              </p:nvPr>
            </p:nvGraphicFramePr>
            <p:xfrm>
              <a:off x="7176436" y="1468610"/>
              <a:ext cx="2205990" cy="2255520"/>
            </p:xfrm>
            <a:graphic>
              <a:graphicData uri="http://schemas.openxmlformats.org/drawingml/2006/table">
                <a:tbl>
                  <a:tblPr firstRow="1" bandRow="1">
                    <a:tableStyleId>{5C22544A-7EE6-4342-B048-85BDC9FD1C3A}</a:tableStyleId>
                  </a:tblPr>
                  <a:tblGrid>
                    <a:gridCol w="367665">
                      <a:extLst>
                        <a:ext uri="{9D8B030D-6E8A-4147-A177-3AD203B41FA5}">
                          <a16:colId xmlns:a16="http://schemas.microsoft.com/office/drawing/2014/main" val="20000"/>
                        </a:ext>
                      </a:extLst>
                    </a:gridCol>
                    <a:gridCol w="367665">
                      <a:extLst>
                        <a:ext uri="{9D8B030D-6E8A-4147-A177-3AD203B41FA5}">
                          <a16:colId xmlns:a16="http://schemas.microsoft.com/office/drawing/2014/main" val="20001"/>
                        </a:ext>
                      </a:extLst>
                    </a:gridCol>
                    <a:gridCol w="367665">
                      <a:extLst>
                        <a:ext uri="{9D8B030D-6E8A-4147-A177-3AD203B41FA5}">
                          <a16:colId xmlns:a16="http://schemas.microsoft.com/office/drawing/2014/main" val="20002"/>
                        </a:ext>
                      </a:extLst>
                    </a:gridCol>
                    <a:gridCol w="367665">
                      <a:extLst>
                        <a:ext uri="{9D8B030D-6E8A-4147-A177-3AD203B41FA5}">
                          <a16:colId xmlns:a16="http://schemas.microsoft.com/office/drawing/2014/main" val="20003"/>
                        </a:ext>
                      </a:extLst>
                    </a:gridCol>
                    <a:gridCol w="367665">
                      <a:extLst>
                        <a:ext uri="{9D8B030D-6E8A-4147-A177-3AD203B41FA5}">
                          <a16:colId xmlns:a16="http://schemas.microsoft.com/office/drawing/2014/main" val="20004"/>
                        </a:ext>
                      </a:extLst>
                    </a:gridCol>
                    <a:gridCol w="367665">
                      <a:extLst>
                        <a:ext uri="{9D8B030D-6E8A-4147-A177-3AD203B41FA5}">
                          <a16:colId xmlns:a16="http://schemas.microsoft.com/office/drawing/2014/main" val="20005"/>
                        </a:ext>
                      </a:extLst>
                    </a:gridCol>
                  </a:tblGrid>
                  <a:tr h="367200">
                    <a:tc>
                      <a:txBody>
                        <a:bodyPr/>
                        <a:lstStyle/>
                        <a:p>
                          <a:pPr algn="ctr"/>
                          <a:endParaRPr lang="en-GB" sz="2800" b="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en-GB" sz="2800" b="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67200">
                    <a:tc>
                      <a:txBody>
                        <a:bodyPr/>
                        <a:lstStyle/>
                        <a:p>
                          <a:pPr algn="ctr"/>
                          <a:endParaRPr lang="en-GB" sz="2800" b="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200" b="0">
                              <a:solidFill>
                                <a:schemeClr val="tx1"/>
                              </a:solidFill>
                              <a:latin typeface="+mn-lt"/>
                            </a:rPr>
                            <a:t>4</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200" b="0">
                              <a:solidFill>
                                <a:schemeClr val="tx1"/>
                              </a:solidFill>
                              <a:latin typeface="+mn-lt"/>
                            </a:rPr>
                            <a:t>8</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3200" b="0">
                              <a:solidFill>
                                <a:schemeClr val="tx1"/>
                              </a:solidFill>
                              <a:latin typeface="+mn-lt"/>
                            </a:rPr>
                            <a:t>0</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200">
                              <a:solidFill>
                                <a:schemeClr val="tx1"/>
                              </a:solidFill>
                              <a:latin typeface="+mn-lt"/>
                            </a:rPr>
                            <a:t>3</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67200">
                    <a:tc>
                      <a:txBody>
                        <a:bodyPr/>
                        <a:lstStyle/>
                        <a:p>
                          <a:pPr marL="0" marR="0" lvl="0" indent="0" algn="ctr" defTabSz="457200" rtl="0" eaLnBrk="1" fontAlgn="auto" latinLnBrk="0" hangingPunct="1">
                            <a:lnSpc>
                              <a:spcPct val="100000"/>
                            </a:lnSpc>
                            <a:spcBef>
                              <a:spcPts val="0"/>
                            </a:spcBef>
                            <a:spcAft>
                              <a:spcPts val="0"/>
                            </a:spcAft>
                            <a:buClrTx/>
                            <a:buSzTx/>
                            <a:buFontTx/>
                            <a:buNone/>
                            <a:defRPr/>
                          </a:pPr>
                          <a14:m>
                            <m:oMath xmlns:m="http://schemas.openxmlformats.org/officeDocument/2006/math">
                              <m:r>
                                <a:rPr lang="en-GB" sz="2800" b="0" i="1" smtClean="0">
                                  <a:latin typeface="Cambria Math" panose="02040503050406030204" pitchFamily="18" charset="0"/>
                                </a:rPr>
                                <m:t>+</m:t>
                              </m:r>
                            </m:oMath>
                          </a14:m>
                          <a:r>
                            <a:rPr lang="en-GB" sz="2800">
                              <a:latin typeface="+mn-lt"/>
                            </a:rPr>
                            <a:t> </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GB" sz="3200">
                              <a:solidFill>
                                <a:schemeClr val="tx1"/>
                              </a:solidFill>
                              <a:latin typeface="+mn-lt"/>
                            </a:rPr>
                            <a:t>1</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GB" sz="3200">
                              <a:solidFill>
                                <a:schemeClr val="tx1"/>
                              </a:solidFill>
                              <a:latin typeface="+mn-lt"/>
                            </a:rPr>
                            <a:t>4</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200">
                              <a:solidFill>
                                <a:schemeClr val="tx1"/>
                              </a:solidFill>
                              <a:latin typeface="+mn-lt"/>
                            </a:rPr>
                            <a:t>5</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200">
                              <a:solidFill>
                                <a:schemeClr val="tx1"/>
                              </a:solidFill>
                              <a:latin typeface="+mn-lt"/>
                            </a:rPr>
                            <a:t>8</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67200">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67200">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mc:Choice>
        <mc:Fallback>
          <p:graphicFrame>
            <p:nvGraphicFramePr>
              <p:cNvPr id="2" name="Table 1"/>
              <p:cNvGraphicFramePr>
                <a:graphicFrameLocks noGrp="1"/>
              </p:cNvGraphicFramePr>
              <p:nvPr>
                <p:extLst>
                  <p:ext uri="{D42A27DB-BD31-4B8C-83A1-F6EECF244321}">
                    <p14:modId xmlns:p14="http://schemas.microsoft.com/office/powerpoint/2010/main" val="2732964337"/>
                  </p:ext>
                </p:extLst>
              </p:nvPr>
            </p:nvGraphicFramePr>
            <p:xfrm>
              <a:off x="7176436" y="1468610"/>
              <a:ext cx="2205990" cy="2255520"/>
            </p:xfrm>
            <a:graphic>
              <a:graphicData uri="http://schemas.openxmlformats.org/drawingml/2006/table">
                <a:tbl>
                  <a:tblPr firstRow="1" bandRow="1">
                    <a:tableStyleId>{5C22544A-7EE6-4342-B048-85BDC9FD1C3A}</a:tableStyleId>
                  </a:tblPr>
                  <a:tblGrid>
                    <a:gridCol w="367665">
                      <a:extLst>
                        <a:ext uri="{9D8B030D-6E8A-4147-A177-3AD203B41FA5}">
                          <a16:colId xmlns:a16="http://schemas.microsoft.com/office/drawing/2014/main" val="20000"/>
                        </a:ext>
                      </a:extLst>
                    </a:gridCol>
                    <a:gridCol w="367665">
                      <a:extLst>
                        <a:ext uri="{9D8B030D-6E8A-4147-A177-3AD203B41FA5}">
                          <a16:colId xmlns:a16="http://schemas.microsoft.com/office/drawing/2014/main" val="20001"/>
                        </a:ext>
                      </a:extLst>
                    </a:gridCol>
                    <a:gridCol w="367665">
                      <a:extLst>
                        <a:ext uri="{9D8B030D-6E8A-4147-A177-3AD203B41FA5}">
                          <a16:colId xmlns:a16="http://schemas.microsoft.com/office/drawing/2014/main" val="20002"/>
                        </a:ext>
                      </a:extLst>
                    </a:gridCol>
                    <a:gridCol w="367665">
                      <a:extLst>
                        <a:ext uri="{9D8B030D-6E8A-4147-A177-3AD203B41FA5}">
                          <a16:colId xmlns:a16="http://schemas.microsoft.com/office/drawing/2014/main" val="20003"/>
                        </a:ext>
                      </a:extLst>
                    </a:gridCol>
                    <a:gridCol w="367665">
                      <a:extLst>
                        <a:ext uri="{9D8B030D-6E8A-4147-A177-3AD203B41FA5}">
                          <a16:colId xmlns:a16="http://schemas.microsoft.com/office/drawing/2014/main" val="20004"/>
                        </a:ext>
                      </a:extLst>
                    </a:gridCol>
                    <a:gridCol w="367665">
                      <a:extLst>
                        <a:ext uri="{9D8B030D-6E8A-4147-A177-3AD203B41FA5}">
                          <a16:colId xmlns:a16="http://schemas.microsoft.com/office/drawing/2014/main" val="20005"/>
                        </a:ext>
                      </a:extLst>
                    </a:gridCol>
                  </a:tblGrid>
                  <a:tr h="426720">
                    <a:tc>
                      <a:txBody>
                        <a:bodyPr/>
                        <a:lstStyle/>
                        <a:p>
                          <a:pPr algn="ctr"/>
                          <a:endParaRPr lang="en-GB" sz="2800" b="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lang="en-GB" sz="2800" b="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b="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487680">
                    <a:tc>
                      <a:txBody>
                        <a:bodyPr/>
                        <a:lstStyle/>
                        <a:p>
                          <a:pPr algn="ctr"/>
                          <a:endParaRPr lang="en-GB" sz="2800" b="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200" b="0">
                              <a:solidFill>
                                <a:schemeClr val="tx1"/>
                              </a:solidFill>
                              <a:latin typeface="+mn-lt"/>
                            </a:rPr>
                            <a:t>4</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200" b="0">
                              <a:solidFill>
                                <a:schemeClr val="tx1"/>
                              </a:solidFill>
                              <a:latin typeface="+mn-lt"/>
                            </a:rPr>
                            <a:t>8</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3200" b="0">
                              <a:solidFill>
                                <a:schemeClr val="tx1"/>
                              </a:solidFill>
                              <a:latin typeface="+mn-lt"/>
                            </a:rPr>
                            <a:t>0</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200">
                              <a:solidFill>
                                <a:schemeClr val="tx1"/>
                              </a:solidFill>
                              <a:latin typeface="+mn-lt"/>
                            </a:rPr>
                            <a:t>3</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87680">
                    <a:tc>
                      <a:txBody>
                        <a:bodyPr/>
                        <a:lstStyle/>
                        <a:p>
                          <a:endParaRPr lang="en-US"/>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blipFill>
                          <a:blip r:embed="rId2"/>
                          <a:stretch>
                            <a:fillRect l="-1639" t="-186420" r="-498361" b="-175309"/>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GB" sz="3200">
                              <a:solidFill>
                                <a:schemeClr val="tx1"/>
                              </a:solidFill>
                              <a:latin typeface="+mn-lt"/>
                            </a:rPr>
                            <a:t>1</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GB" sz="3200">
                              <a:solidFill>
                                <a:schemeClr val="tx1"/>
                              </a:solidFill>
                              <a:latin typeface="+mn-lt"/>
                            </a:rPr>
                            <a:t>4</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200">
                              <a:solidFill>
                                <a:schemeClr val="tx1"/>
                              </a:solidFill>
                              <a:latin typeface="+mn-lt"/>
                            </a:rPr>
                            <a:t>5</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200">
                              <a:solidFill>
                                <a:schemeClr val="tx1"/>
                              </a:solidFill>
                              <a:latin typeface="+mn-lt"/>
                            </a:rPr>
                            <a:t>8</a:t>
                          </a: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26720">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26720">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2800">
                            <a:solidFill>
                              <a:schemeClr val="tx1"/>
                            </a:solidFill>
                            <a:latin typeface="+mn-lt"/>
                          </a:endParaRPr>
                        </a:p>
                      </a:txBody>
                      <a:tcPr marL="0" marR="0" marT="0" marB="0" anchor="ctr">
                        <a:lnL w="12700" cap="flat" cmpd="sng" algn="ctr">
                          <a:solidFill>
                            <a:srgbClr val="00CCFF"/>
                          </a:solidFill>
                          <a:prstDash val="solid"/>
                          <a:round/>
                          <a:headEnd type="none" w="med" len="med"/>
                          <a:tailEnd type="none" w="med" len="med"/>
                        </a:lnL>
                        <a:lnR w="12700" cap="flat" cmpd="sng" algn="ctr">
                          <a:solidFill>
                            <a:srgbClr val="00CCFF"/>
                          </a:solidFill>
                          <a:prstDash val="solid"/>
                          <a:round/>
                          <a:headEnd type="none" w="med" len="med"/>
                          <a:tailEnd type="none" w="med" len="med"/>
                        </a:lnR>
                        <a:lnT w="12700" cap="flat" cmpd="sng" algn="ctr">
                          <a:solidFill>
                            <a:srgbClr val="00CCFF"/>
                          </a:solidFill>
                          <a:prstDash val="solid"/>
                          <a:round/>
                          <a:headEnd type="none" w="med" len="med"/>
                          <a:tailEnd type="none" w="med" len="med"/>
                        </a:lnT>
                        <a:lnB w="12700" cap="flat" cmpd="sng" algn="ctr">
                          <a:solidFill>
                            <a:srgbClr val="00CC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mc:Fallback>
      </mc:AlternateContent>
      <p:graphicFrame>
        <p:nvGraphicFramePr>
          <p:cNvPr id="3" name="Table 2"/>
          <p:cNvGraphicFramePr>
            <a:graphicFrameLocks noGrp="1"/>
          </p:cNvGraphicFramePr>
          <p:nvPr/>
        </p:nvGraphicFramePr>
        <p:xfrm>
          <a:off x="2191510" y="588527"/>
          <a:ext cx="4284345" cy="5014595"/>
        </p:xfrm>
        <a:graphic>
          <a:graphicData uri="http://schemas.openxmlformats.org/drawingml/2006/table">
            <a:tbl>
              <a:tblPr firstRow="1" bandRow="1">
                <a:tableStyleId>{5C22544A-7EE6-4342-B048-85BDC9FD1C3A}</a:tableStyleId>
              </a:tblPr>
              <a:tblGrid>
                <a:gridCol w="1071245">
                  <a:extLst>
                    <a:ext uri="{9D8B030D-6E8A-4147-A177-3AD203B41FA5}">
                      <a16:colId xmlns:a16="http://schemas.microsoft.com/office/drawing/2014/main" val="20000"/>
                    </a:ext>
                  </a:extLst>
                </a:gridCol>
                <a:gridCol w="1071245">
                  <a:extLst>
                    <a:ext uri="{9D8B030D-6E8A-4147-A177-3AD203B41FA5}">
                      <a16:colId xmlns:a16="http://schemas.microsoft.com/office/drawing/2014/main" val="20001"/>
                    </a:ext>
                  </a:extLst>
                </a:gridCol>
                <a:gridCol w="1070610">
                  <a:extLst>
                    <a:ext uri="{9D8B030D-6E8A-4147-A177-3AD203B41FA5}">
                      <a16:colId xmlns:a16="http://schemas.microsoft.com/office/drawing/2014/main" val="20002"/>
                    </a:ext>
                  </a:extLst>
                </a:gridCol>
                <a:gridCol w="1071245">
                  <a:extLst>
                    <a:ext uri="{9D8B030D-6E8A-4147-A177-3AD203B41FA5}">
                      <a16:colId xmlns:a16="http://schemas.microsoft.com/office/drawing/2014/main" val="20003"/>
                    </a:ext>
                  </a:extLst>
                </a:gridCol>
              </a:tblGrid>
              <a:tr h="544830">
                <a:tc>
                  <a:txBody>
                    <a:bodyPr/>
                    <a:lstStyle/>
                    <a:p>
                      <a:pPr algn="ctr"/>
                      <a:r>
                        <a:rPr lang="en-GB" sz="2800" b="0" err="1">
                          <a:solidFill>
                            <a:schemeClr val="tx1"/>
                          </a:solidFill>
                          <a:latin typeface="+mn-lt"/>
                        </a:rPr>
                        <a:t>Th</a:t>
                      </a:r>
                      <a:endParaRPr lang="en-GB" sz="2800" b="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FEBF9"/>
                    </a:solidFill>
                  </a:tcPr>
                </a:tc>
                <a:tc>
                  <a:txBody>
                    <a:bodyPr/>
                    <a:lstStyle/>
                    <a:p>
                      <a:pPr algn="ctr"/>
                      <a:r>
                        <a:rPr lang="en-GB" sz="2800" b="0">
                          <a:solidFill>
                            <a:schemeClr val="tx1"/>
                          </a:solidFill>
                          <a:latin typeface="+mn-lt"/>
                        </a:rPr>
                        <a:t>H</a:t>
                      </a: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C7E0B5"/>
                    </a:solidFill>
                  </a:tcPr>
                </a:tc>
                <a:tc>
                  <a:txBody>
                    <a:bodyPr/>
                    <a:lstStyle/>
                    <a:p>
                      <a:pPr algn="ctr"/>
                      <a:r>
                        <a:rPr lang="en-GB" sz="2800" b="0">
                          <a:solidFill>
                            <a:schemeClr val="tx1"/>
                          </a:solidFill>
                          <a:latin typeface="+mn-lt"/>
                        </a:rPr>
                        <a:t>T</a:t>
                      </a: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E597"/>
                    </a:solidFill>
                  </a:tcPr>
                </a:tc>
                <a:tc>
                  <a:txBody>
                    <a:bodyPr/>
                    <a:lstStyle/>
                    <a:p>
                      <a:pPr algn="ctr"/>
                      <a:r>
                        <a:rPr lang="en-GB" sz="2800" b="0">
                          <a:solidFill>
                            <a:schemeClr val="tx1"/>
                          </a:solidFill>
                          <a:latin typeface="+mn-lt"/>
                        </a:rPr>
                        <a:t>O</a:t>
                      </a: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F7980"/>
                    </a:solidFill>
                  </a:tcPr>
                </a:tc>
                <a:extLst>
                  <a:ext uri="{0D108BD9-81ED-4DB2-BD59-A6C34878D82A}">
                    <a16:rowId xmlns:a16="http://schemas.microsoft.com/office/drawing/2014/main" val="10000"/>
                  </a:ext>
                </a:extLst>
              </a:tr>
              <a:tr h="1948180">
                <a:tc>
                  <a:txBody>
                    <a:bodyPr/>
                    <a:lstStyle/>
                    <a:p>
                      <a:pPr algn="ctr"/>
                      <a:endParaRPr lang="en-GB" sz="2800" b="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GB" sz="2800" b="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GB" sz="2800" b="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GB" sz="2800" b="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946910">
                <a:tc>
                  <a:txBody>
                    <a:bodyPr/>
                    <a:lstStyle/>
                    <a:p>
                      <a:pPr algn="ctr"/>
                      <a:endParaRPr lang="en-GB" sz="2800" b="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GB" sz="2800" b="0">
                        <a:solidFill>
                          <a:schemeClr val="tx1"/>
                        </a:solidFill>
                        <a:latin typeface="+mn-lt"/>
                      </a:endParaRPr>
                    </a:p>
                    <a:p>
                      <a:pPr algn="ctr"/>
                      <a:endParaRPr lang="en-GB" sz="2800" b="0">
                        <a:solidFill>
                          <a:schemeClr val="tx1"/>
                        </a:solidFill>
                        <a:latin typeface="+mn-lt"/>
                      </a:endParaRPr>
                    </a:p>
                    <a:p>
                      <a:pPr algn="ctr"/>
                      <a:endParaRPr lang="en-GB" sz="2800" b="0">
                        <a:solidFill>
                          <a:schemeClr val="tx1"/>
                        </a:solidFill>
                        <a:latin typeface="+mn-lt"/>
                      </a:endParaRPr>
                    </a:p>
                    <a:p>
                      <a:pPr algn="ctr"/>
                      <a:endParaRPr lang="en-GB" sz="1200" b="0">
                        <a:solidFill>
                          <a:schemeClr val="tx1"/>
                        </a:solidFill>
                        <a:latin typeface="+mn-lt"/>
                      </a:endParaRPr>
                    </a:p>
                    <a:p>
                      <a:pPr algn="ctr"/>
                      <a:endParaRPr lang="en-GB" sz="1200" b="0">
                        <a:solidFill>
                          <a:schemeClr val="tx1"/>
                        </a:solidFill>
                        <a:latin typeface="+mn-lt"/>
                      </a:endParaRPr>
                    </a:p>
                    <a:p>
                      <a:pPr algn="ctr"/>
                      <a:endParaRPr lang="en-GB" sz="1200" b="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GB" sz="2800" b="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GB" sz="2800" b="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74675">
                <a:tc>
                  <a:txBody>
                    <a:bodyPr/>
                    <a:lstStyle/>
                    <a:p>
                      <a:pPr algn="ctr"/>
                      <a:endParaRPr lang="en-GB" sz="2800" b="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GB" sz="2800" b="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GB" sz="2800" b="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algn="ctr"/>
                      <a:endParaRPr lang="en-GB" sz="2800" b="0">
                        <a:solidFill>
                          <a:schemeClr val="tx1"/>
                        </a:solidFill>
                        <a:latin typeface="+mn-lt"/>
                      </a:endParaRPr>
                    </a:p>
                  </a:txBody>
                  <a:tcPr marL="117621" marR="117621" marT="58810" marB="5881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2494" y="1183503"/>
            <a:ext cx="484363" cy="47243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4536" y="1183503"/>
            <a:ext cx="484363" cy="47243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4536" y="2583432"/>
            <a:ext cx="484363" cy="47243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4759" y="3117186"/>
            <a:ext cx="484363" cy="472433"/>
          </a:xfrm>
          <a:prstGeom prst="rect">
            <a:avLst/>
          </a:prstGeom>
        </p:spPr>
      </p:pic>
      <p:pic>
        <p:nvPicPr>
          <p:cNvPr id="8" name="Picture 7" descr="A close up of a logo&#10;&#10;Description automatically generated"/>
          <p:cNvPicPr>
            <a:picLocks noChangeAspect="1"/>
          </p:cNvPicPr>
          <p:nvPr/>
        </p:nvPicPr>
        <p:blipFill>
          <a:blip r:embed="rId5"/>
          <a:stretch>
            <a:fillRect/>
          </a:stretch>
        </p:blipFill>
        <p:spPr>
          <a:xfrm>
            <a:off x="2190272" y="1181531"/>
            <a:ext cx="486000" cy="47637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2494" y="1650146"/>
            <a:ext cx="484363" cy="472433"/>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2500" y="3117186"/>
            <a:ext cx="484363" cy="472433"/>
          </a:xfrm>
          <a:prstGeom prst="rect">
            <a:avLst/>
          </a:prstGeom>
        </p:spPr>
      </p:pic>
      <p:sp>
        <p:nvSpPr>
          <p:cNvPr id="11" name="L-Shape 10"/>
          <p:cNvSpPr/>
          <p:nvPr/>
        </p:nvSpPr>
        <p:spPr>
          <a:xfrm flipH="1">
            <a:off x="5492948" y="1176255"/>
            <a:ext cx="912354" cy="3793111"/>
          </a:xfrm>
          <a:prstGeom prst="corner">
            <a:avLst>
              <a:gd name="adj1" fmla="val 308589"/>
              <a:gd name="adj2" fmla="val 50000"/>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4565" y="3117186"/>
            <a:ext cx="484363" cy="472433"/>
          </a:xfrm>
          <a:prstGeom prst="rect">
            <a:avLst/>
          </a:prstGeom>
        </p:spPr>
      </p:pic>
      <p:sp>
        <p:nvSpPr>
          <p:cNvPr id="13" name="Rectangle 12"/>
          <p:cNvSpPr/>
          <p:nvPr/>
        </p:nvSpPr>
        <p:spPr>
          <a:xfrm>
            <a:off x="3299145" y="1178030"/>
            <a:ext cx="972064" cy="2391825"/>
          </a:xfrm>
          <a:prstGeom prst="rect">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4536" y="1650146"/>
            <a:ext cx="484363" cy="472433"/>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2494" y="2116789"/>
            <a:ext cx="484363" cy="472433"/>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4536" y="2116789"/>
            <a:ext cx="484363" cy="472433"/>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2494" y="2583432"/>
            <a:ext cx="484363" cy="472433"/>
          </a:xfrm>
          <a:prstGeom prst="rect">
            <a:avLst/>
          </a:prstGeom>
        </p:spPr>
      </p:pic>
      <p:pic>
        <p:nvPicPr>
          <p:cNvPr id="18" name="Picture 17" descr="A close up of a logo&#10;&#10;Description automatically generated"/>
          <p:cNvPicPr>
            <a:picLocks noChangeAspect="1"/>
          </p:cNvPicPr>
          <p:nvPr/>
        </p:nvPicPr>
        <p:blipFill>
          <a:blip r:embed="rId5"/>
          <a:stretch>
            <a:fillRect/>
          </a:stretch>
        </p:blipFill>
        <p:spPr>
          <a:xfrm>
            <a:off x="2190278" y="3113242"/>
            <a:ext cx="486000" cy="476377"/>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8186" y="1183503"/>
            <a:ext cx="484363" cy="472433"/>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8310" y="1183503"/>
            <a:ext cx="484363" cy="472433"/>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8310" y="1651046"/>
            <a:ext cx="484363" cy="472433"/>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8186" y="3117186"/>
            <a:ext cx="484363" cy="472433"/>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8310" y="3117186"/>
            <a:ext cx="484363" cy="472433"/>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8186" y="4042590"/>
            <a:ext cx="484363" cy="472433"/>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8310" y="3556178"/>
            <a:ext cx="484363" cy="472433"/>
          </a:xfrm>
          <a:prstGeom prst="rect">
            <a:avLst/>
          </a:prstGeom>
        </p:spPr>
      </p:pic>
      <p:sp>
        <p:nvSpPr>
          <p:cNvPr id="26" name="TextBox 36"/>
          <p:cNvSpPr txBox="1"/>
          <p:nvPr/>
        </p:nvSpPr>
        <p:spPr>
          <a:xfrm>
            <a:off x="8631340" y="2798393"/>
            <a:ext cx="38862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en-GB" sz="3200">
                <a:solidFill>
                  <a:prstClr val="black"/>
                </a:solidFill>
                <a:latin typeface="Calibri" panose="020F0502020204030204" charset="0"/>
              </a:rPr>
              <a:t>1</a:t>
            </a:r>
            <a:endParaRPr kumimoji="0" lang="en-GB" sz="3200" b="0" i="0" u="none" strike="noStrike" kern="1200" cap="none" spc="0" normalizeH="0" baseline="0" noProof="0">
              <a:ln>
                <a:noFill/>
              </a:ln>
              <a:solidFill>
                <a:prstClr val="black"/>
              </a:solidFill>
              <a:effectLst/>
              <a:uLnTx/>
              <a:uFillTx/>
              <a:latin typeface="Calibri" panose="020F0502020204030204" charset="0"/>
              <a:ea typeface="+mn-ea"/>
              <a:cs typeface="+mn-cs"/>
            </a:endParaRPr>
          </a:p>
        </p:txBody>
      </p:sp>
      <p:sp>
        <p:nvSpPr>
          <p:cNvPr id="27" name="TextBox 36"/>
          <p:cNvSpPr txBox="1"/>
          <p:nvPr/>
        </p:nvSpPr>
        <p:spPr>
          <a:xfrm>
            <a:off x="8265444" y="2798393"/>
            <a:ext cx="38862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en-GB" sz="3200">
                <a:solidFill>
                  <a:prstClr val="black"/>
                </a:solidFill>
                <a:latin typeface="Calibri" panose="020F0502020204030204" charset="0"/>
              </a:rPr>
              <a:t>6</a:t>
            </a:r>
            <a:endParaRPr kumimoji="0" lang="en-GB" sz="3200" b="0" i="0" u="none" strike="noStrike" kern="1200" cap="none" spc="0" normalizeH="0" baseline="0" noProof="0">
              <a:ln>
                <a:noFill/>
              </a:ln>
              <a:solidFill>
                <a:prstClr val="black"/>
              </a:solidFill>
              <a:effectLst/>
              <a:uLnTx/>
              <a:uFillTx/>
              <a:latin typeface="Calibri" panose="020F0502020204030204" charset="0"/>
              <a:ea typeface="+mn-ea"/>
              <a:cs typeface="+mn-cs"/>
            </a:endParaRPr>
          </a:p>
        </p:txBody>
      </p:sp>
      <p:sp>
        <p:nvSpPr>
          <p:cNvPr id="28" name="TextBox 36"/>
          <p:cNvSpPr txBox="1"/>
          <p:nvPr/>
        </p:nvSpPr>
        <p:spPr>
          <a:xfrm>
            <a:off x="7897538" y="2798393"/>
            <a:ext cx="38862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en-GB" sz="3200">
                <a:solidFill>
                  <a:prstClr val="black"/>
                </a:solidFill>
                <a:latin typeface="Calibri" panose="020F0502020204030204" charset="0"/>
              </a:rPr>
              <a:t>2</a:t>
            </a:r>
            <a:endParaRPr kumimoji="0" lang="en-GB" sz="3200" b="0" i="0" u="none" strike="noStrike" kern="1200" cap="none" spc="0" normalizeH="0" baseline="0" noProof="0">
              <a:ln>
                <a:noFill/>
              </a:ln>
              <a:solidFill>
                <a:prstClr val="black"/>
              </a:solidFill>
              <a:effectLst/>
              <a:uLnTx/>
              <a:uFillTx/>
              <a:latin typeface="Calibri" panose="020F0502020204030204" charset="0"/>
              <a:ea typeface="+mn-ea"/>
              <a:cs typeface="+mn-cs"/>
            </a:endParaRPr>
          </a:p>
        </p:txBody>
      </p:sp>
      <p:sp>
        <p:nvSpPr>
          <p:cNvPr id="29" name="TextBox 36"/>
          <p:cNvSpPr txBox="1"/>
          <p:nvPr/>
        </p:nvSpPr>
        <p:spPr>
          <a:xfrm>
            <a:off x="7522808" y="2798393"/>
            <a:ext cx="388620" cy="5835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en-GB" sz="3200" noProof="0">
                <a:solidFill>
                  <a:prstClr val="black"/>
                </a:solidFill>
                <a:latin typeface="Calibri" panose="020F0502020204030204" charset="0"/>
              </a:rPr>
              <a:t>6</a:t>
            </a:r>
            <a:endParaRPr kumimoji="0" lang="en-GB" sz="3200" b="0" i="0" u="none" strike="noStrike" kern="1200" cap="none" spc="0" normalizeH="0" baseline="0" noProof="0">
              <a:ln>
                <a:noFill/>
              </a:ln>
              <a:solidFill>
                <a:prstClr val="black"/>
              </a:solidFill>
              <a:effectLst/>
              <a:uLnTx/>
              <a:uFillTx/>
              <a:latin typeface="Calibri" panose="020F0502020204030204" charset="0"/>
              <a:ea typeface="+mn-ea"/>
              <a:cs typeface="+mn-cs"/>
            </a:endParaRPr>
          </a:p>
        </p:txBody>
      </p:sp>
      <p:sp>
        <p:nvSpPr>
          <p:cNvPr id="30" name="TextBox 36"/>
          <p:cNvSpPr txBox="1"/>
          <p:nvPr/>
        </p:nvSpPr>
        <p:spPr>
          <a:xfrm>
            <a:off x="8253857" y="3249884"/>
            <a:ext cx="363220" cy="52197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en-GB" sz="2800" noProof="0">
                <a:solidFill>
                  <a:prstClr val="black"/>
                </a:solidFill>
                <a:latin typeface="Calibri" panose="020F0502020204030204" charset="0"/>
              </a:rPr>
              <a:t>1</a:t>
            </a:r>
            <a:endParaRPr kumimoji="0" lang="en-GB" sz="2800" b="0" i="0" u="none" strike="noStrike" kern="1200" cap="none" spc="0" normalizeH="0" baseline="0" noProof="0">
              <a:ln>
                <a:noFill/>
              </a:ln>
              <a:solidFill>
                <a:prstClr val="black"/>
              </a:solidFill>
              <a:effectLst/>
              <a:uLnTx/>
              <a:uFillTx/>
              <a:latin typeface="Calibri" panose="020F0502020204030204" charset="0"/>
            </a:endParaRPr>
          </a:p>
        </p:txBody>
      </p:sp>
      <p:sp>
        <p:nvSpPr>
          <p:cNvPr id="31" name="TextBox 36"/>
          <p:cNvSpPr txBox="1"/>
          <p:nvPr/>
        </p:nvSpPr>
        <p:spPr>
          <a:xfrm>
            <a:off x="7558173" y="3249884"/>
            <a:ext cx="363220" cy="52197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lang="en-GB" sz="2800" noProof="0">
                <a:solidFill>
                  <a:prstClr val="black"/>
                </a:solidFill>
                <a:latin typeface="Calibri" panose="020F0502020204030204" charset="0"/>
              </a:rPr>
              <a:t>1</a:t>
            </a:r>
            <a:endParaRPr kumimoji="0" lang="en-GB" sz="2800" b="0" i="0" u="none" strike="noStrike" kern="1200" cap="none" spc="0" normalizeH="0" baseline="0" noProof="0">
              <a:ln>
                <a:noFill/>
              </a:ln>
              <a:solidFill>
                <a:prstClr val="black"/>
              </a:solidFill>
              <a:effectLst/>
              <a:uLnTx/>
              <a:uFillTx/>
              <a:latin typeface="Calibri" panose="020F0502020204030204" charset="0"/>
            </a:endParaRPr>
          </a:p>
        </p:txBody>
      </p:sp>
      <p:pic>
        <p:nvPicPr>
          <p:cNvPr id="32" name="Picture 31" descr="A close up of a logo&#10;&#10;Description automatically generated"/>
          <p:cNvPicPr>
            <a:picLocks noChangeAspect="1"/>
          </p:cNvPicPr>
          <p:nvPr/>
        </p:nvPicPr>
        <p:blipFill>
          <a:blip r:embed="rId5"/>
          <a:stretch>
            <a:fillRect/>
          </a:stretch>
        </p:blipFill>
        <p:spPr>
          <a:xfrm>
            <a:off x="2709703" y="1181531"/>
            <a:ext cx="486000" cy="476377"/>
          </a:xfrm>
          <a:prstGeom prst="rect">
            <a:avLst/>
          </a:prstGeom>
        </p:spPr>
      </p:pic>
      <p:pic>
        <p:nvPicPr>
          <p:cNvPr id="33" name="Picture 32" descr="A close up of a logo&#10;&#10;Description automatically generated"/>
          <p:cNvPicPr>
            <a:picLocks noChangeAspect="1"/>
          </p:cNvPicPr>
          <p:nvPr/>
        </p:nvPicPr>
        <p:blipFill>
          <a:blip r:embed="rId5"/>
          <a:stretch>
            <a:fillRect/>
          </a:stretch>
        </p:blipFill>
        <p:spPr>
          <a:xfrm>
            <a:off x="2190272" y="1649074"/>
            <a:ext cx="486000" cy="476377"/>
          </a:xfrm>
          <a:prstGeom prst="rect">
            <a:avLst/>
          </a:prstGeom>
        </p:spPr>
      </p:pic>
      <p:pic>
        <p:nvPicPr>
          <p:cNvPr id="34" name="Picture 33" descr="A close up of a logo&#10;&#10;Description automatically generated"/>
          <p:cNvPicPr>
            <a:picLocks noChangeAspect="1"/>
          </p:cNvPicPr>
          <p:nvPr/>
        </p:nvPicPr>
        <p:blipFill>
          <a:blip r:embed="rId5"/>
          <a:stretch>
            <a:fillRect/>
          </a:stretch>
        </p:blipFill>
        <p:spPr>
          <a:xfrm>
            <a:off x="2709703" y="1649074"/>
            <a:ext cx="486000" cy="476377"/>
          </a:xfrm>
          <a:prstGeom prst="rect">
            <a:avLst/>
          </a:prstGeom>
        </p:spPr>
      </p:pic>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8186" y="3556178"/>
            <a:ext cx="484363" cy="472433"/>
          </a:xfrm>
          <a:prstGeom prst="rect">
            <a:avLst/>
          </a:prstGeom>
        </p:spPr>
      </p:pic>
      <p:pic>
        <p:nvPicPr>
          <p:cNvPr id="36" name="Picture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8310" y="3995170"/>
            <a:ext cx="484363" cy="472433"/>
          </a:xfrm>
          <a:prstGeom prst="rect">
            <a:avLst/>
          </a:prstGeom>
        </p:spPr>
      </p:pic>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8186" y="4487094"/>
            <a:ext cx="484363" cy="472433"/>
          </a:xfrm>
          <a:prstGeom prst="rect">
            <a:avLst/>
          </a:prstGeom>
        </p:spPr>
      </p:pic>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4542" y="3117186"/>
            <a:ext cx="484363" cy="472433"/>
          </a:xfrm>
          <a:prstGeom prst="rect">
            <a:avLst/>
          </a:prstGeom>
        </p:spPr>
      </p:pic>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4542" y="3556178"/>
            <a:ext cx="484363" cy="472433"/>
          </a:xfrm>
          <a:prstGeom prst="rect">
            <a:avLst/>
          </a:prstGeom>
        </p:spPr>
      </p:pic>
      <p:pic>
        <p:nvPicPr>
          <p:cNvPr id="40" name="Pictur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9719" y="3556178"/>
            <a:ext cx="484363" cy="472433"/>
          </a:xfrm>
          <a:prstGeom prst="rect">
            <a:avLst/>
          </a:prstGeom>
        </p:spPr>
      </p:pic>
      <p:pic>
        <p:nvPicPr>
          <p:cNvPr id="41" name="Picture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4565" y="3556178"/>
            <a:ext cx="484363" cy="472433"/>
          </a:xfrm>
          <a:prstGeom prst="rect">
            <a:avLst/>
          </a:prstGeom>
        </p:spPr>
      </p:pic>
      <p:pic>
        <p:nvPicPr>
          <p:cNvPr id="42" name="Picture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4565" y="3995170"/>
            <a:ext cx="484363" cy="472433"/>
          </a:xfrm>
          <a:prstGeom prst="rect">
            <a:avLst/>
          </a:prstGeom>
        </p:spPr>
      </p:pic>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5555" y="5625956"/>
            <a:ext cx="484363" cy="472433"/>
          </a:xfrm>
          <a:prstGeom prst="rect">
            <a:avLst/>
          </a:prstGeom>
        </p:spPr>
      </p:pic>
      <p:pic>
        <p:nvPicPr>
          <p:cNvPr id="44" name="Picture 43" descr="A close up of a logo&#10;&#10;Description automatically generated"/>
          <p:cNvPicPr>
            <a:picLocks noChangeAspect="1"/>
          </p:cNvPicPr>
          <p:nvPr/>
        </p:nvPicPr>
        <p:blipFill>
          <a:blip r:embed="rId5"/>
          <a:stretch>
            <a:fillRect/>
          </a:stretch>
        </p:blipFill>
        <p:spPr>
          <a:xfrm>
            <a:off x="2241074" y="5635363"/>
            <a:ext cx="486000" cy="476377"/>
          </a:xfrm>
          <a:prstGeom prst="rect">
            <a:avLst/>
          </a:prstGeom>
        </p:spPr>
      </p:pic>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2500" y="3556178"/>
            <a:ext cx="484363" cy="472433"/>
          </a:xfrm>
          <a:prstGeom prst="rect">
            <a:avLst/>
          </a:prstGeom>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8310" y="4464509"/>
            <a:ext cx="484363" cy="472433"/>
          </a:xfrm>
          <a:prstGeom prst="rect">
            <a:avLst/>
          </a:prstGeom>
        </p:spPr>
      </p:pic>
      <p:sp>
        <p:nvSpPr>
          <p:cNvPr id="47" name="Rectangle 46"/>
          <p:cNvSpPr/>
          <p:nvPr/>
        </p:nvSpPr>
        <p:spPr>
          <a:xfrm>
            <a:off x="5379189" y="4969366"/>
            <a:ext cx="1056568" cy="645160"/>
          </a:xfrm>
          <a:prstGeom prst="rect">
            <a:avLst/>
          </a:prstGeom>
        </p:spPr>
        <p:txBody>
          <a:bodyPr wrap="square">
            <a:spAutoFit/>
          </a:bodyPr>
          <a:lstStyle/>
          <a:p>
            <a:pPr algn="ctr"/>
            <a:r>
              <a:rPr lang="en-GB" sz="3600"/>
              <a:t>1</a:t>
            </a:r>
          </a:p>
        </p:txBody>
      </p:sp>
      <p:sp>
        <p:nvSpPr>
          <p:cNvPr id="48" name="Rectangle 47"/>
          <p:cNvSpPr/>
          <p:nvPr/>
        </p:nvSpPr>
        <p:spPr>
          <a:xfrm>
            <a:off x="4333229" y="4969366"/>
            <a:ext cx="1056568" cy="645160"/>
          </a:xfrm>
          <a:prstGeom prst="rect">
            <a:avLst/>
          </a:prstGeom>
        </p:spPr>
        <p:txBody>
          <a:bodyPr wrap="square">
            <a:spAutoFit/>
          </a:bodyPr>
          <a:lstStyle/>
          <a:p>
            <a:pPr algn="ctr"/>
            <a:r>
              <a:rPr lang="en-GB" sz="3600"/>
              <a:t>6</a:t>
            </a:r>
          </a:p>
        </p:txBody>
      </p:sp>
      <p:sp>
        <p:nvSpPr>
          <p:cNvPr id="49" name="Rectangle 48"/>
          <p:cNvSpPr/>
          <p:nvPr/>
        </p:nvSpPr>
        <p:spPr>
          <a:xfrm>
            <a:off x="3297314" y="4969366"/>
            <a:ext cx="1056568" cy="645160"/>
          </a:xfrm>
          <a:prstGeom prst="rect">
            <a:avLst/>
          </a:prstGeom>
        </p:spPr>
        <p:txBody>
          <a:bodyPr wrap="square">
            <a:spAutoFit/>
          </a:bodyPr>
          <a:lstStyle/>
          <a:p>
            <a:pPr algn="ctr"/>
            <a:r>
              <a:rPr lang="en-GB" sz="3600"/>
              <a:t>2</a:t>
            </a:r>
          </a:p>
        </p:txBody>
      </p:sp>
      <p:sp>
        <p:nvSpPr>
          <p:cNvPr id="50" name="Rectangle 49"/>
          <p:cNvSpPr/>
          <p:nvPr/>
        </p:nvSpPr>
        <p:spPr>
          <a:xfrm>
            <a:off x="2184438" y="4969366"/>
            <a:ext cx="1056568" cy="645160"/>
          </a:xfrm>
          <a:prstGeom prst="rect">
            <a:avLst/>
          </a:prstGeom>
        </p:spPr>
        <p:txBody>
          <a:bodyPr wrap="square">
            <a:spAutoFit/>
          </a:bodyPr>
          <a:lstStyle/>
          <a:p>
            <a:pPr algn="ctr"/>
            <a:r>
              <a:rPr lang="en-GB" sz="3600"/>
              <a:t>6</a:t>
            </a:r>
          </a:p>
        </p:txBody>
      </p:sp>
      <mc:AlternateContent xmlns:mc="http://schemas.openxmlformats.org/markup-compatibility/2006">
        <mc:Choice xmlns:a14="http://schemas.microsoft.com/office/drawing/2010/main" Requires="a14">
          <p:sp>
            <p:nvSpPr>
              <p:cNvPr id="52" name="TextBox 51">
                <a:extLst>
                  <a:ext uri="{FF2B5EF4-FFF2-40B4-BE49-F238E27FC236}">
                    <a16:creationId xmlns:a16="http://schemas.microsoft.com/office/drawing/2014/main" id="{B15B7133-1355-9403-7E00-D04D3382E7F2}"/>
                  </a:ext>
                </a:extLst>
              </p:cNvPr>
              <p:cNvSpPr txBox="1"/>
              <p:nvPr/>
            </p:nvSpPr>
            <p:spPr>
              <a:xfrm>
                <a:off x="7047692" y="2345104"/>
                <a:ext cx="693890" cy="89154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GB" sz="2400" i="1" dirty="0" smtClean="0">
                          <a:latin typeface="Cambria Math" panose="02040503050406030204" pitchFamily="18" charset="0"/>
                          <a:cs typeface="Calibri" panose="020F0502020204030204" charset="0"/>
                        </a:rPr>
                        <m:t>+</m:t>
                      </m:r>
                    </m:oMath>
                  </m:oMathPara>
                </a14:m>
                <a:endParaRPr lang="en-GB" sz="2400">
                  <a:latin typeface="Calibri" panose="020F0502020204030204" charset="0"/>
                  <a:cs typeface="Calibri" panose="020F0502020204030204" charset="0"/>
                </a:endParaRPr>
              </a:p>
              <a:p>
                <a:endParaRPr lang="en-GB" sz="2800">
                  <a:latin typeface="Calibri" panose="020F0502020204030204" charset="0"/>
                  <a:cs typeface="Calibri" panose="020F0502020204030204" charset="0"/>
                </a:endParaRPr>
              </a:p>
            </p:txBody>
          </p:sp>
        </mc:Choice>
        <mc:Fallback>
          <p:sp>
            <p:nvSpPr>
              <p:cNvPr id="52" name="TextBox 51">
                <a:extLst>
                  <a:ext uri="{FF2B5EF4-FFF2-40B4-BE49-F238E27FC236}">
                    <a16:creationId xmlns:a16="http://schemas.microsoft.com/office/drawing/2014/main" id="{B15B7133-1355-9403-7E00-D04D3382E7F2}"/>
                  </a:ext>
                </a:extLst>
              </p:cNvPr>
              <p:cNvSpPr txBox="1">
                <a:spLocks noRot="1" noChangeAspect="1" noMove="1" noResize="1" noEditPoints="1" noAdjustHandles="1" noChangeArrowheads="1" noChangeShapeType="1" noTextEdit="1"/>
              </p:cNvSpPr>
              <p:nvPr/>
            </p:nvSpPr>
            <p:spPr>
              <a:xfrm>
                <a:off x="7047692" y="2345104"/>
                <a:ext cx="693890" cy="891540"/>
              </a:xfrm>
              <a:prstGeom prst="rect">
                <a:avLst/>
              </a:prstGeom>
              <a:blipFill>
                <a:blip r:embed="rId7"/>
                <a:stretch>
                  <a:fillRect/>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par>
                                <p:cTn id="51" presetID="10"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par>
                                <p:cTn id="54" presetID="10" presetClass="entr" presetSubtype="0"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par>
                                <p:cTn id="57" presetID="10" presetClass="entr" presetSubtype="0"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par>
                                <p:cTn id="65" presetID="10"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par>
                                <p:cTn id="68" presetID="10" presetClass="entr" presetSubtype="0"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par>
                                <p:cTn id="71" presetID="10" presetClass="entr" presetSubtype="0" fill="hold"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500"/>
                                        <p:tgtEl>
                                          <p:spTgt spid="25"/>
                                        </p:tgtEl>
                                      </p:cBhvr>
                                    </p:animEffect>
                                  </p:childTnLst>
                                </p:cTn>
                              </p:par>
                              <p:par>
                                <p:cTn id="74" presetID="10" presetClass="entr" presetSubtype="0" fill="hold" nodeType="with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fade">
                                      <p:cBhvr>
                                        <p:cTn id="76" dur="500"/>
                                        <p:tgtEl>
                                          <p:spTgt spid="35"/>
                                        </p:tgtEl>
                                      </p:cBhvr>
                                    </p:animEffect>
                                  </p:childTnLst>
                                </p:cTn>
                              </p:par>
                              <p:par>
                                <p:cTn id="77" presetID="10" presetClass="entr" presetSubtype="0" fill="hold" nodeType="with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500"/>
                                        <p:tgtEl>
                                          <p:spTgt spid="36"/>
                                        </p:tgtEl>
                                      </p:cBhvr>
                                    </p:animEffect>
                                  </p:childTnLst>
                                </p:cTn>
                              </p:par>
                              <p:par>
                                <p:cTn id="80" presetID="10" presetClass="entr" presetSubtype="0" fill="hold" nodeType="with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fade">
                                      <p:cBhvr>
                                        <p:cTn id="82" dur="500"/>
                                        <p:tgtEl>
                                          <p:spTgt spid="37"/>
                                        </p:tgtEl>
                                      </p:cBhvr>
                                    </p:animEffect>
                                  </p:childTnLst>
                                </p:cTn>
                              </p:par>
                              <p:par>
                                <p:cTn id="83" presetID="10" presetClass="entr" presetSubtype="0" fill="hold" nodeType="withEffect">
                                  <p:stCondLst>
                                    <p:cond delay="0"/>
                                  </p:stCondLst>
                                  <p:childTnLst>
                                    <p:set>
                                      <p:cBhvr>
                                        <p:cTn id="84" dur="1" fill="hold">
                                          <p:stCondLst>
                                            <p:cond delay="0"/>
                                          </p:stCondLst>
                                        </p:cTn>
                                        <p:tgtEl>
                                          <p:spTgt spid="46"/>
                                        </p:tgtEl>
                                        <p:attrNameLst>
                                          <p:attrName>style.visibility</p:attrName>
                                        </p:attrNameLst>
                                      </p:cBhvr>
                                      <p:to>
                                        <p:strVal val="visible"/>
                                      </p:to>
                                    </p:set>
                                    <p:animEffect transition="in" filter="fade">
                                      <p:cBhvr>
                                        <p:cTn id="85" dur="500"/>
                                        <p:tgtEl>
                                          <p:spTgt spid="46"/>
                                        </p:tgtEl>
                                      </p:cBhvr>
                                    </p:animEffect>
                                  </p:childTnLst>
                                </p:cTn>
                              </p:par>
                              <p:par>
                                <p:cTn id="86" presetID="10" presetClass="entr" presetSubtype="0" fill="hold" nodeType="with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fade">
                                      <p:cBhvr>
                                        <p:cTn id="88" dur="500"/>
                                        <p:tgtEl>
                                          <p:spTgt spid="7"/>
                                        </p:tgtEl>
                                      </p:cBhvr>
                                    </p:animEffect>
                                  </p:childTnLst>
                                </p:cTn>
                              </p:par>
                              <p:par>
                                <p:cTn id="89" presetID="10" presetClass="entr" presetSubtype="0" fill="hold" nodeType="with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fade">
                                      <p:cBhvr>
                                        <p:cTn id="91" dur="500"/>
                                        <p:tgtEl>
                                          <p:spTgt spid="12"/>
                                        </p:tgtEl>
                                      </p:cBhvr>
                                    </p:animEffect>
                                  </p:childTnLst>
                                </p:cTn>
                              </p:par>
                              <p:par>
                                <p:cTn id="92" presetID="10" presetClass="entr" presetSubtype="0" fill="hold" nodeType="with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fade">
                                      <p:cBhvr>
                                        <p:cTn id="94" dur="500"/>
                                        <p:tgtEl>
                                          <p:spTgt spid="40"/>
                                        </p:tgtEl>
                                      </p:cBhvr>
                                    </p:animEffect>
                                  </p:childTnLst>
                                </p:cTn>
                              </p:par>
                              <p:par>
                                <p:cTn id="95" presetID="10"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500"/>
                                        <p:tgtEl>
                                          <p:spTgt spid="41"/>
                                        </p:tgtEl>
                                      </p:cBhvr>
                                    </p:animEffect>
                                  </p:childTnLst>
                                </p:cTn>
                              </p:par>
                              <p:par>
                                <p:cTn id="98" presetID="10" presetClass="entr" presetSubtype="0" fill="hold" nodeType="withEffect">
                                  <p:stCondLst>
                                    <p:cond delay="0"/>
                                  </p:stCondLst>
                                  <p:childTnLst>
                                    <p:set>
                                      <p:cBhvr>
                                        <p:cTn id="99" dur="1" fill="hold">
                                          <p:stCondLst>
                                            <p:cond delay="0"/>
                                          </p:stCondLst>
                                        </p:cTn>
                                        <p:tgtEl>
                                          <p:spTgt spid="42"/>
                                        </p:tgtEl>
                                        <p:attrNameLst>
                                          <p:attrName>style.visibility</p:attrName>
                                        </p:attrNameLst>
                                      </p:cBhvr>
                                      <p:to>
                                        <p:strVal val="visible"/>
                                      </p:to>
                                    </p:set>
                                    <p:animEffect transition="in" filter="fade">
                                      <p:cBhvr>
                                        <p:cTn id="100" dur="500"/>
                                        <p:tgtEl>
                                          <p:spTgt spid="42"/>
                                        </p:tgtEl>
                                      </p:cBhvr>
                                    </p:animEffect>
                                  </p:childTnLst>
                                </p:cTn>
                              </p:par>
                              <p:par>
                                <p:cTn id="101" presetID="10" presetClass="entr" presetSubtype="0" fill="hold" nodeType="withEffect">
                                  <p:stCondLst>
                                    <p:cond delay="0"/>
                                  </p:stCondLst>
                                  <p:childTnLst>
                                    <p:set>
                                      <p:cBhvr>
                                        <p:cTn id="102" dur="1" fill="hold">
                                          <p:stCondLst>
                                            <p:cond delay="0"/>
                                          </p:stCondLst>
                                        </p:cTn>
                                        <p:tgtEl>
                                          <p:spTgt spid="10"/>
                                        </p:tgtEl>
                                        <p:attrNameLst>
                                          <p:attrName>style.visibility</p:attrName>
                                        </p:attrNameLst>
                                      </p:cBhvr>
                                      <p:to>
                                        <p:strVal val="visible"/>
                                      </p:to>
                                    </p:set>
                                    <p:animEffect transition="in" filter="fade">
                                      <p:cBhvr>
                                        <p:cTn id="103" dur="500"/>
                                        <p:tgtEl>
                                          <p:spTgt spid="10"/>
                                        </p:tgtEl>
                                      </p:cBhvr>
                                    </p:animEffect>
                                  </p:childTnLst>
                                </p:cTn>
                              </p:par>
                              <p:par>
                                <p:cTn id="104" presetID="10" presetClass="entr" presetSubtype="0" fill="hold" nodeType="with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fade">
                                      <p:cBhvr>
                                        <p:cTn id="106" dur="500"/>
                                        <p:tgtEl>
                                          <p:spTgt spid="38"/>
                                        </p:tgtEl>
                                      </p:cBhvr>
                                    </p:animEffect>
                                  </p:childTnLst>
                                </p:cTn>
                              </p:par>
                              <p:par>
                                <p:cTn id="107" presetID="10" presetClass="entr" presetSubtype="0" fill="hold" nodeType="withEffect">
                                  <p:stCondLst>
                                    <p:cond delay="0"/>
                                  </p:stCondLst>
                                  <p:childTnLst>
                                    <p:set>
                                      <p:cBhvr>
                                        <p:cTn id="108" dur="1" fill="hold">
                                          <p:stCondLst>
                                            <p:cond delay="0"/>
                                          </p:stCondLst>
                                        </p:cTn>
                                        <p:tgtEl>
                                          <p:spTgt spid="39"/>
                                        </p:tgtEl>
                                        <p:attrNameLst>
                                          <p:attrName>style.visibility</p:attrName>
                                        </p:attrNameLst>
                                      </p:cBhvr>
                                      <p:to>
                                        <p:strVal val="visible"/>
                                      </p:to>
                                    </p:set>
                                    <p:animEffect transition="in" filter="fade">
                                      <p:cBhvr>
                                        <p:cTn id="109" dur="500"/>
                                        <p:tgtEl>
                                          <p:spTgt spid="39"/>
                                        </p:tgtEl>
                                      </p:cBhvr>
                                    </p:animEffect>
                                  </p:childTnLst>
                                </p:cTn>
                              </p:par>
                              <p:par>
                                <p:cTn id="110" presetID="10" presetClass="entr" presetSubtype="0" fill="hold" nodeType="with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fade">
                                      <p:cBhvr>
                                        <p:cTn id="112" dur="500"/>
                                        <p:tgtEl>
                                          <p:spTgt spid="45"/>
                                        </p:tgtEl>
                                      </p:cBhvr>
                                    </p:animEffect>
                                  </p:childTnLst>
                                </p:cTn>
                              </p:par>
                              <p:par>
                                <p:cTn id="113" presetID="10" presetClass="entr" presetSubtype="0" fill="hold" nodeType="withEffect">
                                  <p:stCondLst>
                                    <p:cond delay="0"/>
                                  </p:stCondLst>
                                  <p:childTnLst>
                                    <p:set>
                                      <p:cBhvr>
                                        <p:cTn id="114" dur="1" fill="hold">
                                          <p:stCondLst>
                                            <p:cond delay="0"/>
                                          </p:stCondLst>
                                        </p:cTn>
                                        <p:tgtEl>
                                          <p:spTgt spid="18"/>
                                        </p:tgtEl>
                                        <p:attrNameLst>
                                          <p:attrName>style.visibility</p:attrName>
                                        </p:attrNameLst>
                                      </p:cBhvr>
                                      <p:to>
                                        <p:strVal val="visible"/>
                                      </p:to>
                                    </p:set>
                                    <p:animEffect transition="in" filter="fade">
                                      <p:cBhvr>
                                        <p:cTn id="115" dur="500"/>
                                        <p:tgtEl>
                                          <p:spTgt spid="18"/>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grpId="0" nodeType="clickEffect">
                                  <p:stCondLst>
                                    <p:cond delay="0"/>
                                  </p:stCondLst>
                                  <p:childTnLst>
                                    <p:set>
                                      <p:cBhvr>
                                        <p:cTn id="119" dur="1" fill="hold">
                                          <p:stCondLst>
                                            <p:cond delay="0"/>
                                          </p:stCondLst>
                                        </p:cTn>
                                        <p:tgtEl>
                                          <p:spTgt spid="11"/>
                                        </p:tgtEl>
                                        <p:attrNameLst>
                                          <p:attrName>style.visibility</p:attrName>
                                        </p:attrNameLst>
                                      </p:cBhvr>
                                      <p:to>
                                        <p:strVal val="visible"/>
                                      </p:to>
                                    </p:set>
                                    <p:animEffect transition="in" filter="wipe(down)">
                                      <p:cBhvr>
                                        <p:cTn id="120" dur="500"/>
                                        <p:tgtEl>
                                          <p:spTgt spid="11"/>
                                        </p:tgtEl>
                                      </p:cBhvr>
                                    </p:animEffect>
                                  </p:childTnLst>
                                </p:cTn>
                              </p:par>
                            </p:childTnLst>
                          </p:cTn>
                        </p:par>
                      </p:childTnLst>
                    </p:cTn>
                  </p:par>
                  <p:par>
                    <p:cTn id="121" fill="hold">
                      <p:stCondLst>
                        <p:cond delay="indefinite"/>
                      </p:stCondLst>
                      <p:childTnLst>
                        <p:par>
                          <p:cTn id="122" fill="hold">
                            <p:stCondLst>
                              <p:cond delay="0"/>
                            </p:stCondLst>
                            <p:childTnLst>
                              <p:par>
                                <p:cTn id="123" presetID="2" presetClass="exit" presetSubtype="1" fill="hold" nodeType="clickEffect">
                                  <p:stCondLst>
                                    <p:cond delay="0"/>
                                  </p:stCondLst>
                                  <p:childTnLst>
                                    <p:anim calcmode="lin" valueType="num">
                                      <p:cBhvr additive="base">
                                        <p:cTn id="124" dur="500"/>
                                        <p:tgtEl>
                                          <p:spTgt spid="20"/>
                                        </p:tgtEl>
                                        <p:attrNameLst>
                                          <p:attrName>ppt_x</p:attrName>
                                        </p:attrNameLst>
                                      </p:cBhvr>
                                      <p:tavLst>
                                        <p:tav tm="0">
                                          <p:val>
                                            <p:strVal val="ppt_x"/>
                                          </p:val>
                                        </p:tav>
                                        <p:tav tm="100000">
                                          <p:val>
                                            <p:strVal val="ppt_x"/>
                                          </p:val>
                                        </p:tav>
                                      </p:tavLst>
                                    </p:anim>
                                    <p:anim calcmode="lin" valueType="num">
                                      <p:cBhvr additive="base">
                                        <p:cTn id="125" dur="500"/>
                                        <p:tgtEl>
                                          <p:spTgt spid="20"/>
                                        </p:tgtEl>
                                        <p:attrNameLst>
                                          <p:attrName>ppt_y</p:attrName>
                                        </p:attrNameLst>
                                      </p:cBhvr>
                                      <p:tavLst>
                                        <p:tav tm="0">
                                          <p:val>
                                            <p:strVal val="ppt_y"/>
                                          </p:val>
                                        </p:tav>
                                        <p:tav tm="100000">
                                          <p:val>
                                            <p:strVal val="0-ppt_h/2"/>
                                          </p:val>
                                        </p:tav>
                                      </p:tavLst>
                                    </p:anim>
                                    <p:set>
                                      <p:cBhvr>
                                        <p:cTn id="126" dur="1" fill="hold">
                                          <p:stCondLst>
                                            <p:cond delay="499"/>
                                          </p:stCondLst>
                                        </p:cTn>
                                        <p:tgtEl>
                                          <p:spTgt spid="20"/>
                                        </p:tgtEl>
                                        <p:attrNameLst>
                                          <p:attrName>style.visibility</p:attrName>
                                        </p:attrNameLst>
                                      </p:cBhvr>
                                      <p:to>
                                        <p:strVal val="hidden"/>
                                      </p:to>
                                    </p:set>
                                  </p:childTnLst>
                                </p:cTn>
                              </p:par>
                              <p:par>
                                <p:cTn id="127" presetID="2" presetClass="exit" presetSubtype="1" fill="hold" nodeType="withEffect">
                                  <p:stCondLst>
                                    <p:cond delay="0"/>
                                  </p:stCondLst>
                                  <p:childTnLst>
                                    <p:anim calcmode="lin" valueType="num">
                                      <p:cBhvr additive="base">
                                        <p:cTn id="128" dur="500"/>
                                        <p:tgtEl>
                                          <p:spTgt spid="21"/>
                                        </p:tgtEl>
                                        <p:attrNameLst>
                                          <p:attrName>ppt_x</p:attrName>
                                        </p:attrNameLst>
                                      </p:cBhvr>
                                      <p:tavLst>
                                        <p:tav tm="0">
                                          <p:val>
                                            <p:strVal val="ppt_x"/>
                                          </p:val>
                                        </p:tav>
                                        <p:tav tm="100000">
                                          <p:val>
                                            <p:strVal val="ppt_x"/>
                                          </p:val>
                                        </p:tav>
                                      </p:tavLst>
                                    </p:anim>
                                    <p:anim calcmode="lin" valueType="num">
                                      <p:cBhvr additive="base">
                                        <p:cTn id="129" dur="500"/>
                                        <p:tgtEl>
                                          <p:spTgt spid="21"/>
                                        </p:tgtEl>
                                        <p:attrNameLst>
                                          <p:attrName>ppt_y</p:attrName>
                                        </p:attrNameLst>
                                      </p:cBhvr>
                                      <p:tavLst>
                                        <p:tav tm="0">
                                          <p:val>
                                            <p:strVal val="ppt_y"/>
                                          </p:val>
                                        </p:tav>
                                        <p:tav tm="100000">
                                          <p:val>
                                            <p:strVal val="0-ppt_h/2"/>
                                          </p:val>
                                        </p:tav>
                                      </p:tavLst>
                                    </p:anim>
                                    <p:set>
                                      <p:cBhvr>
                                        <p:cTn id="130" dur="1" fill="hold">
                                          <p:stCondLst>
                                            <p:cond delay="499"/>
                                          </p:stCondLst>
                                        </p:cTn>
                                        <p:tgtEl>
                                          <p:spTgt spid="21"/>
                                        </p:tgtEl>
                                        <p:attrNameLst>
                                          <p:attrName>style.visibility</p:attrName>
                                        </p:attrNameLst>
                                      </p:cBhvr>
                                      <p:to>
                                        <p:strVal val="hidden"/>
                                      </p:to>
                                    </p:set>
                                  </p:childTnLst>
                                </p:cTn>
                              </p:par>
                              <p:par>
                                <p:cTn id="131" presetID="2" presetClass="exit" presetSubtype="1" fill="hold" nodeType="withEffect">
                                  <p:stCondLst>
                                    <p:cond delay="0"/>
                                  </p:stCondLst>
                                  <p:childTnLst>
                                    <p:anim calcmode="lin" valueType="num">
                                      <p:cBhvr additive="base">
                                        <p:cTn id="132" dur="500"/>
                                        <p:tgtEl>
                                          <p:spTgt spid="22"/>
                                        </p:tgtEl>
                                        <p:attrNameLst>
                                          <p:attrName>ppt_x</p:attrName>
                                        </p:attrNameLst>
                                      </p:cBhvr>
                                      <p:tavLst>
                                        <p:tav tm="0">
                                          <p:val>
                                            <p:strVal val="ppt_x"/>
                                          </p:val>
                                        </p:tav>
                                        <p:tav tm="100000">
                                          <p:val>
                                            <p:strVal val="ppt_x"/>
                                          </p:val>
                                        </p:tav>
                                      </p:tavLst>
                                    </p:anim>
                                    <p:anim calcmode="lin" valueType="num">
                                      <p:cBhvr additive="base">
                                        <p:cTn id="133" dur="500"/>
                                        <p:tgtEl>
                                          <p:spTgt spid="22"/>
                                        </p:tgtEl>
                                        <p:attrNameLst>
                                          <p:attrName>ppt_y</p:attrName>
                                        </p:attrNameLst>
                                      </p:cBhvr>
                                      <p:tavLst>
                                        <p:tav tm="0">
                                          <p:val>
                                            <p:strVal val="ppt_y"/>
                                          </p:val>
                                        </p:tav>
                                        <p:tav tm="100000">
                                          <p:val>
                                            <p:strVal val="0-ppt_h/2"/>
                                          </p:val>
                                        </p:tav>
                                      </p:tavLst>
                                    </p:anim>
                                    <p:set>
                                      <p:cBhvr>
                                        <p:cTn id="134" dur="1" fill="hold">
                                          <p:stCondLst>
                                            <p:cond delay="499"/>
                                          </p:stCondLst>
                                        </p:cTn>
                                        <p:tgtEl>
                                          <p:spTgt spid="22"/>
                                        </p:tgtEl>
                                        <p:attrNameLst>
                                          <p:attrName>style.visibility</p:attrName>
                                        </p:attrNameLst>
                                      </p:cBhvr>
                                      <p:to>
                                        <p:strVal val="hidden"/>
                                      </p:to>
                                    </p:set>
                                  </p:childTnLst>
                                </p:cTn>
                              </p:par>
                              <p:par>
                                <p:cTn id="135" presetID="2" presetClass="exit" presetSubtype="1" fill="hold" nodeType="withEffect">
                                  <p:stCondLst>
                                    <p:cond delay="0"/>
                                  </p:stCondLst>
                                  <p:childTnLst>
                                    <p:anim calcmode="lin" valueType="num">
                                      <p:cBhvr additive="base">
                                        <p:cTn id="136" dur="500"/>
                                        <p:tgtEl>
                                          <p:spTgt spid="23"/>
                                        </p:tgtEl>
                                        <p:attrNameLst>
                                          <p:attrName>ppt_x</p:attrName>
                                        </p:attrNameLst>
                                      </p:cBhvr>
                                      <p:tavLst>
                                        <p:tav tm="0">
                                          <p:val>
                                            <p:strVal val="ppt_x"/>
                                          </p:val>
                                        </p:tav>
                                        <p:tav tm="100000">
                                          <p:val>
                                            <p:strVal val="ppt_x"/>
                                          </p:val>
                                        </p:tav>
                                      </p:tavLst>
                                    </p:anim>
                                    <p:anim calcmode="lin" valueType="num">
                                      <p:cBhvr additive="base">
                                        <p:cTn id="137" dur="500"/>
                                        <p:tgtEl>
                                          <p:spTgt spid="23"/>
                                        </p:tgtEl>
                                        <p:attrNameLst>
                                          <p:attrName>ppt_y</p:attrName>
                                        </p:attrNameLst>
                                      </p:cBhvr>
                                      <p:tavLst>
                                        <p:tav tm="0">
                                          <p:val>
                                            <p:strVal val="ppt_y"/>
                                          </p:val>
                                        </p:tav>
                                        <p:tav tm="100000">
                                          <p:val>
                                            <p:strVal val="0-ppt_h/2"/>
                                          </p:val>
                                        </p:tav>
                                      </p:tavLst>
                                    </p:anim>
                                    <p:set>
                                      <p:cBhvr>
                                        <p:cTn id="138" dur="1" fill="hold">
                                          <p:stCondLst>
                                            <p:cond delay="499"/>
                                          </p:stCondLst>
                                        </p:cTn>
                                        <p:tgtEl>
                                          <p:spTgt spid="23"/>
                                        </p:tgtEl>
                                        <p:attrNameLst>
                                          <p:attrName>style.visibility</p:attrName>
                                        </p:attrNameLst>
                                      </p:cBhvr>
                                      <p:to>
                                        <p:strVal val="hidden"/>
                                      </p:to>
                                    </p:set>
                                  </p:childTnLst>
                                </p:cTn>
                              </p:par>
                              <p:par>
                                <p:cTn id="139" presetID="2" presetClass="exit" presetSubtype="1" fill="hold" nodeType="withEffect">
                                  <p:stCondLst>
                                    <p:cond delay="0"/>
                                  </p:stCondLst>
                                  <p:childTnLst>
                                    <p:anim calcmode="lin" valueType="num">
                                      <p:cBhvr additive="base">
                                        <p:cTn id="140" dur="500"/>
                                        <p:tgtEl>
                                          <p:spTgt spid="24"/>
                                        </p:tgtEl>
                                        <p:attrNameLst>
                                          <p:attrName>ppt_x</p:attrName>
                                        </p:attrNameLst>
                                      </p:cBhvr>
                                      <p:tavLst>
                                        <p:tav tm="0">
                                          <p:val>
                                            <p:strVal val="ppt_x"/>
                                          </p:val>
                                        </p:tav>
                                        <p:tav tm="100000">
                                          <p:val>
                                            <p:strVal val="ppt_x"/>
                                          </p:val>
                                        </p:tav>
                                      </p:tavLst>
                                    </p:anim>
                                    <p:anim calcmode="lin" valueType="num">
                                      <p:cBhvr additive="base">
                                        <p:cTn id="141" dur="500"/>
                                        <p:tgtEl>
                                          <p:spTgt spid="24"/>
                                        </p:tgtEl>
                                        <p:attrNameLst>
                                          <p:attrName>ppt_y</p:attrName>
                                        </p:attrNameLst>
                                      </p:cBhvr>
                                      <p:tavLst>
                                        <p:tav tm="0">
                                          <p:val>
                                            <p:strVal val="ppt_y"/>
                                          </p:val>
                                        </p:tav>
                                        <p:tav tm="100000">
                                          <p:val>
                                            <p:strVal val="0-ppt_h/2"/>
                                          </p:val>
                                        </p:tav>
                                      </p:tavLst>
                                    </p:anim>
                                    <p:set>
                                      <p:cBhvr>
                                        <p:cTn id="142" dur="1" fill="hold">
                                          <p:stCondLst>
                                            <p:cond delay="499"/>
                                          </p:stCondLst>
                                        </p:cTn>
                                        <p:tgtEl>
                                          <p:spTgt spid="24"/>
                                        </p:tgtEl>
                                        <p:attrNameLst>
                                          <p:attrName>style.visibility</p:attrName>
                                        </p:attrNameLst>
                                      </p:cBhvr>
                                      <p:to>
                                        <p:strVal val="hidden"/>
                                      </p:to>
                                    </p:set>
                                  </p:childTnLst>
                                </p:cTn>
                              </p:par>
                              <p:par>
                                <p:cTn id="143" presetID="2" presetClass="exit" presetSubtype="1" fill="hold" nodeType="withEffect">
                                  <p:stCondLst>
                                    <p:cond delay="0"/>
                                  </p:stCondLst>
                                  <p:childTnLst>
                                    <p:anim calcmode="lin" valueType="num">
                                      <p:cBhvr additive="base">
                                        <p:cTn id="144" dur="500"/>
                                        <p:tgtEl>
                                          <p:spTgt spid="25"/>
                                        </p:tgtEl>
                                        <p:attrNameLst>
                                          <p:attrName>ppt_x</p:attrName>
                                        </p:attrNameLst>
                                      </p:cBhvr>
                                      <p:tavLst>
                                        <p:tav tm="0">
                                          <p:val>
                                            <p:strVal val="ppt_x"/>
                                          </p:val>
                                        </p:tav>
                                        <p:tav tm="100000">
                                          <p:val>
                                            <p:strVal val="ppt_x"/>
                                          </p:val>
                                        </p:tav>
                                      </p:tavLst>
                                    </p:anim>
                                    <p:anim calcmode="lin" valueType="num">
                                      <p:cBhvr additive="base">
                                        <p:cTn id="145" dur="500"/>
                                        <p:tgtEl>
                                          <p:spTgt spid="25"/>
                                        </p:tgtEl>
                                        <p:attrNameLst>
                                          <p:attrName>ppt_y</p:attrName>
                                        </p:attrNameLst>
                                      </p:cBhvr>
                                      <p:tavLst>
                                        <p:tav tm="0">
                                          <p:val>
                                            <p:strVal val="ppt_y"/>
                                          </p:val>
                                        </p:tav>
                                        <p:tav tm="100000">
                                          <p:val>
                                            <p:strVal val="0-ppt_h/2"/>
                                          </p:val>
                                        </p:tav>
                                      </p:tavLst>
                                    </p:anim>
                                    <p:set>
                                      <p:cBhvr>
                                        <p:cTn id="146" dur="1" fill="hold">
                                          <p:stCondLst>
                                            <p:cond delay="499"/>
                                          </p:stCondLst>
                                        </p:cTn>
                                        <p:tgtEl>
                                          <p:spTgt spid="25"/>
                                        </p:tgtEl>
                                        <p:attrNameLst>
                                          <p:attrName>style.visibility</p:attrName>
                                        </p:attrNameLst>
                                      </p:cBhvr>
                                      <p:to>
                                        <p:strVal val="hidden"/>
                                      </p:to>
                                    </p:set>
                                  </p:childTnLst>
                                </p:cTn>
                              </p:par>
                              <p:par>
                                <p:cTn id="147" presetID="2" presetClass="exit" presetSubtype="1" fill="hold" nodeType="withEffect">
                                  <p:stCondLst>
                                    <p:cond delay="0"/>
                                  </p:stCondLst>
                                  <p:childTnLst>
                                    <p:anim calcmode="lin" valueType="num">
                                      <p:cBhvr additive="base">
                                        <p:cTn id="148" dur="500"/>
                                        <p:tgtEl>
                                          <p:spTgt spid="35"/>
                                        </p:tgtEl>
                                        <p:attrNameLst>
                                          <p:attrName>ppt_x</p:attrName>
                                        </p:attrNameLst>
                                      </p:cBhvr>
                                      <p:tavLst>
                                        <p:tav tm="0">
                                          <p:val>
                                            <p:strVal val="ppt_x"/>
                                          </p:val>
                                        </p:tav>
                                        <p:tav tm="100000">
                                          <p:val>
                                            <p:strVal val="ppt_x"/>
                                          </p:val>
                                        </p:tav>
                                      </p:tavLst>
                                    </p:anim>
                                    <p:anim calcmode="lin" valueType="num">
                                      <p:cBhvr additive="base">
                                        <p:cTn id="149" dur="500"/>
                                        <p:tgtEl>
                                          <p:spTgt spid="35"/>
                                        </p:tgtEl>
                                        <p:attrNameLst>
                                          <p:attrName>ppt_y</p:attrName>
                                        </p:attrNameLst>
                                      </p:cBhvr>
                                      <p:tavLst>
                                        <p:tav tm="0">
                                          <p:val>
                                            <p:strVal val="ppt_y"/>
                                          </p:val>
                                        </p:tav>
                                        <p:tav tm="100000">
                                          <p:val>
                                            <p:strVal val="0-ppt_h/2"/>
                                          </p:val>
                                        </p:tav>
                                      </p:tavLst>
                                    </p:anim>
                                    <p:set>
                                      <p:cBhvr>
                                        <p:cTn id="150" dur="1" fill="hold">
                                          <p:stCondLst>
                                            <p:cond delay="499"/>
                                          </p:stCondLst>
                                        </p:cTn>
                                        <p:tgtEl>
                                          <p:spTgt spid="35"/>
                                        </p:tgtEl>
                                        <p:attrNameLst>
                                          <p:attrName>style.visibility</p:attrName>
                                        </p:attrNameLst>
                                      </p:cBhvr>
                                      <p:to>
                                        <p:strVal val="hidden"/>
                                      </p:to>
                                    </p:set>
                                  </p:childTnLst>
                                </p:cTn>
                              </p:par>
                              <p:par>
                                <p:cTn id="151" presetID="2" presetClass="exit" presetSubtype="1" fill="hold" nodeType="withEffect">
                                  <p:stCondLst>
                                    <p:cond delay="0"/>
                                  </p:stCondLst>
                                  <p:childTnLst>
                                    <p:anim calcmode="lin" valueType="num">
                                      <p:cBhvr additive="base">
                                        <p:cTn id="152" dur="500"/>
                                        <p:tgtEl>
                                          <p:spTgt spid="36"/>
                                        </p:tgtEl>
                                        <p:attrNameLst>
                                          <p:attrName>ppt_x</p:attrName>
                                        </p:attrNameLst>
                                      </p:cBhvr>
                                      <p:tavLst>
                                        <p:tav tm="0">
                                          <p:val>
                                            <p:strVal val="ppt_x"/>
                                          </p:val>
                                        </p:tav>
                                        <p:tav tm="100000">
                                          <p:val>
                                            <p:strVal val="ppt_x"/>
                                          </p:val>
                                        </p:tav>
                                      </p:tavLst>
                                    </p:anim>
                                    <p:anim calcmode="lin" valueType="num">
                                      <p:cBhvr additive="base">
                                        <p:cTn id="153" dur="500"/>
                                        <p:tgtEl>
                                          <p:spTgt spid="36"/>
                                        </p:tgtEl>
                                        <p:attrNameLst>
                                          <p:attrName>ppt_y</p:attrName>
                                        </p:attrNameLst>
                                      </p:cBhvr>
                                      <p:tavLst>
                                        <p:tav tm="0">
                                          <p:val>
                                            <p:strVal val="ppt_y"/>
                                          </p:val>
                                        </p:tav>
                                        <p:tav tm="100000">
                                          <p:val>
                                            <p:strVal val="0-ppt_h/2"/>
                                          </p:val>
                                        </p:tav>
                                      </p:tavLst>
                                    </p:anim>
                                    <p:set>
                                      <p:cBhvr>
                                        <p:cTn id="154" dur="1" fill="hold">
                                          <p:stCondLst>
                                            <p:cond delay="499"/>
                                          </p:stCondLst>
                                        </p:cTn>
                                        <p:tgtEl>
                                          <p:spTgt spid="36"/>
                                        </p:tgtEl>
                                        <p:attrNameLst>
                                          <p:attrName>style.visibility</p:attrName>
                                        </p:attrNameLst>
                                      </p:cBhvr>
                                      <p:to>
                                        <p:strVal val="hidden"/>
                                      </p:to>
                                    </p:set>
                                  </p:childTnLst>
                                </p:cTn>
                              </p:par>
                              <p:par>
                                <p:cTn id="155" presetID="2" presetClass="exit" presetSubtype="1" fill="hold" nodeType="withEffect">
                                  <p:stCondLst>
                                    <p:cond delay="0"/>
                                  </p:stCondLst>
                                  <p:childTnLst>
                                    <p:anim calcmode="lin" valueType="num">
                                      <p:cBhvr additive="base">
                                        <p:cTn id="156" dur="500"/>
                                        <p:tgtEl>
                                          <p:spTgt spid="37"/>
                                        </p:tgtEl>
                                        <p:attrNameLst>
                                          <p:attrName>ppt_x</p:attrName>
                                        </p:attrNameLst>
                                      </p:cBhvr>
                                      <p:tavLst>
                                        <p:tav tm="0">
                                          <p:val>
                                            <p:strVal val="ppt_x"/>
                                          </p:val>
                                        </p:tav>
                                        <p:tav tm="100000">
                                          <p:val>
                                            <p:strVal val="ppt_x"/>
                                          </p:val>
                                        </p:tav>
                                      </p:tavLst>
                                    </p:anim>
                                    <p:anim calcmode="lin" valueType="num">
                                      <p:cBhvr additive="base">
                                        <p:cTn id="157" dur="500"/>
                                        <p:tgtEl>
                                          <p:spTgt spid="37"/>
                                        </p:tgtEl>
                                        <p:attrNameLst>
                                          <p:attrName>ppt_y</p:attrName>
                                        </p:attrNameLst>
                                      </p:cBhvr>
                                      <p:tavLst>
                                        <p:tav tm="0">
                                          <p:val>
                                            <p:strVal val="ppt_y"/>
                                          </p:val>
                                        </p:tav>
                                        <p:tav tm="100000">
                                          <p:val>
                                            <p:strVal val="0-ppt_h/2"/>
                                          </p:val>
                                        </p:tav>
                                      </p:tavLst>
                                    </p:anim>
                                    <p:set>
                                      <p:cBhvr>
                                        <p:cTn id="158" dur="1" fill="hold">
                                          <p:stCondLst>
                                            <p:cond delay="499"/>
                                          </p:stCondLst>
                                        </p:cTn>
                                        <p:tgtEl>
                                          <p:spTgt spid="37"/>
                                        </p:tgtEl>
                                        <p:attrNameLst>
                                          <p:attrName>style.visibility</p:attrName>
                                        </p:attrNameLst>
                                      </p:cBhvr>
                                      <p:to>
                                        <p:strVal val="hidden"/>
                                      </p:to>
                                    </p:set>
                                  </p:childTnLst>
                                </p:cTn>
                              </p:par>
                              <p:par>
                                <p:cTn id="159" presetID="2" presetClass="exit" presetSubtype="1" fill="hold" nodeType="withEffect">
                                  <p:stCondLst>
                                    <p:cond delay="0"/>
                                  </p:stCondLst>
                                  <p:childTnLst>
                                    <p:anim calcmode="lin" valueType="num">
                                      <p:cBhvr additive="base">
                                        <p:cTn id="160" dur="500"/>
                                        <p:tgtEl>
                                          <p:spTgt spid="46"/>
                                        </p:tgtEl>
                                        <p:attrNameLst>
                                          <p:attrName>ppt_x</p:attrName>
                                        </p:attrNameLst>
                                      </p:cBhvr>
                                      <p:tavLst>
                                        <p:tav tm="0">
                                          <p:val>
                                            <p:strVal val="ppt_x"/>
                                          </p:val>
                                        </p:tav>
                                        <p:tav tm="100000">
                                          <p:val>
                                            <p:strVal val="ppt_x"/>
                                          </p:val>
                                        </p:tav>
                                      </p:tavLst>
                                    </p:anim>
                                    <p:anim calcmode="lin" valueType="num">
                                      <p:cBhvr additive="base">
                                        <p:cTn id="161" dur="500"/>
                                        <p:tgtEl>
                                          <p:spTgt spid="46"/>
                                        </p:tgtEl>
                                        <p:attrNameLst>
                                          <p:attrName>ppt_y</p:attrName>
                                        </p:attrNameLst>
                                      </p:cBhvr>
                                      <p:tavLst>
                                        <p:tav tm="0">
                                          <p:val>
                                            <p:strVal val="ppt_y"/>
                                          </p:val>
                                        </p:tav>
                                        <p:tav tm="100000">
                                          <p:val>
                                            <p:strVal val="0-ppt_h/2"/>
                                          </p:val>
                                        </p:tav>
                                      </p:tavLst>
                                    </p:anim>
                                    <p:set>
                                      <p:cBhvr>
                                        <p:cTn id="162" dur="1" fill="hold">
                                          <p:stCondLst>
                                            <p:cond delay="499"/>
                                          </p:stCondLst>
                                        </p:cTn>
                                        <p:tgtEl>
                                          <p:spTgt spid="46"/>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11"/>
                                        </p:tgtEl>
                                      </p:cBhvr>
                                    </p:animEffect>
                                    <p:set>
                                      <p:cBhvr>
                                        <p:cTn id="165" dur="1" fill="hold">
                                          <p:stCondLst>
                                            <p:cond delay="499"/>
                                          </p:stCondLst>
                                        </p:cTn>
                                        <p:tgtEl>
                                          <p:spTgt spid="11"/>
                                        </p:tgtEl>
                                        <p:attrNameLst>
                                          <p:attrName>style.visibility</p:attrName>
                                        </p:attrNameLst>
                                      </p:cBhvr>
                                      <p:to>
                                        <p:strVal val="hidden"/>
                                      </p:to>
                                    </p:set>
                                  </p:child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nodeType="clickEffect">
                                  <p:stCondLst>
                                    <p:cond delay="0"/>
                                  </p:stCondLst>
                                  <p:childTnLst>
                                    <p:set>
                                      <p:cBhvr>
                                        <p:cTn id="169" dur="1" fill="hold">
                                          <p:stCondLst>
                                            <p:cond delay="0"/>
                                          </p:stCondLst>
                                        </p:cTn>
                                        <p:tgtEl>
                                          <p:spTgt spid="43"/>
                                        </p:tgtEl>
                                        <p:attrNameLst>
                                          <p:attrName>style.visibility</p:attrName>
                                        </p:attrNameLst>
                                      </p:cBhvr>
                                      <p:to>
                                        <p:strVal val="visible"/>
                                      </p:to>
                                    </p:set>
                                    <p:animEffect transition="in" filter="fade">
                                      <p:cBhvr>
                                        <p:cTn id="170" dur="500"/>
                                        <p:tgtEl>
                                          <p:spTgt spid="43"/>
                                        </p:tgtEl>
                                      </p:cBhvr>
                                    </p:animEffect>
                                  </p:childTnLst>
                                </p:cTn>
                              </p:par>
                            </p:childTnLst>
                          </p:cTn>
                        </p:par>
                      </p:childTnLst>
                    </p:cTn>
                  </p:par>
                  <p:par>
                    <p:cTn id="171" fill="hold">
                      <p:stCondLst>
                        <p:cond delay="indefinite"/>
                      </p:stCondLst>
                      <p:childTnLst>
                        <p:par>
                          <p:cTn id="172" fill="hold">
                            <p:stCondLst>
                              <p:cond delay="0"/>
                            </p:stCondLst>
                            <p:childTnLst>
                              <p:par>
                                <p:cTn id="173" presetID="10" presetClass="entr" presetSubtype="0" fill="hold" grpId="0" nodeType="clickEffect">
                                  <p:stCondLst>
                                    <p:cond delay="0"/>
                                  </p:stCondLst>
                                  <p:childTnLst>
                                    <p:set>
                                      <p:cBhvr>
                                        <p:cTn id="174" dur="1" fill="hold">
                                          <p:stCondLst>
                                            <p:cond delay="0"/>
                                          </p:stCondLst>
                                        </p:cTn>
                                        <p:tgtEl>
                                          <p:spTgt spid="30"/>
                                        </p:tgtEl>
                                        <p:attrNameLst>
                                          <p:attrName>style.visibility</p:attrName>
                                        </p:attrNameLst>
                                      </p:cBhvr>
                                      <p:to>
                                        <p:strVal val="visible"/>
                                      </p:to>
                                    </p:set>
                                    <p:animEffect transition="in" filter="fade">
                                      <p:cBhvr>
                                        <p:cTn id="175" dur="500"/>
                                        <p:tgtEl>
                                          <p:spTgt spid="30"/>
                                        </p:tgtEl>
                                      </p:cBhvr>
                                    </p:animEffect>
                                  </p:childTnLst>
                                </p:cTn>
                              </p:par>
                            </p:childTnLst>
                          </p:cTn>
                        </p:par>
                      </p:childTnLst>
                    </p:cTn>
                  </p:par>
                  <p:par>
                    <p:cTn id="176" fill="hold">
                      <p:stCondLst>
                        <p:cond delay="indefinite"/>
                      </p:stCondLst>
                      <p:childTnLst>
                        <p:par>
                          <p:cTn id="177" fill="hold">
                            <p:stCondLst>
                              <p:cond delay="0"/>
                            </p:stCondLst>
                            <p:childTnLst>
                              <p:par>
                                <p:cTn id="178" presetID="26" presetClass="emph" presetSubtype="0" fill="hold" nodeType="clickEffect">
                                  <p:stCondLst>
                                    <p:cond delay="0"/>
                                  </p:stCondLst>
                                  <p:childTnLst>
                                    <p:animEffect transition="out" filter="fade">
                                      <p:cBhvr>
                                        <p:cTn id="179" dur="500" tmFilter="0, 0; .2, .5; .8, .5; 1, 0"/>
                                        <p:tgtEl>
                                          <p:spTgt spid="19"/>
                                        </p:tgtEl>
                                      </p:cBhvr>
                                    </p:animEffect>
                                    <p:animScale>
                                      <p:cBhvr>
                                        <p:cTn id="180" dur="250" autoRev="1" fill="hold"/>
                                        <p:tgtEl>
                                          <p:spTgt spid="19"/>
                                        </p:tgtEl>
                                      </p:cBhvr>
                                      <p:by x="105000" y="105000"/>
                                    </p:animScale>
                                  </p:child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grpId="0" nodeType="clickEffect">
                                  <p:stCondLst>
                                    <p:cond delay="0"/>
                                  </p:stCondLst>
                                  <p:childTnLst>
                                    <p:set>
                                      <p:cBhvr>
                                        <p:cTn id="184" dur="1" fill="hold">
                                          <p:stCondLst>
                                            <p:cond delay="0"/>
                                          </p:stCondLst>
                                        </p:cTn>
                                        <p:tgtEl>
                                          <p:spTgt spid="47"/>
                                        </p:tgtEl>
                                        <p:attrNameLst>
                                          <p:attrName>style.visibility</p:attrName>
                                        </p:attrNameLst>
                                      </p:cBhvr>
                                      <p:to>
                                        <p:strVal val="visible"/>
                                      </p:to>
                                    </p:set>
                                    <p:animEffect transition="in" filter="fade">
                                      <p:cBhvr>
                                        <p:cTn id="185" dur="500"/>
                                        <p:tgtEl>
                                          <p:spTgt spid="47"/>
                                        </p:tgtEl>
                                      </p:cBhvr>
                                    </p:animEffect>
                                  </p:childTnLst>
                                </p:cTn>
                              </p:par>
                            </p:childTnLst>
                          </p:cTn>
                        </p:par>
                      </p:childTnLst>
                    </p:cTn>
                  </p:par>
                  <p:par>
                    <p:cTn id="186" fill="hold">
                      <p:stCondLst>
                        <p:cond delay="indefinite"/>
                      </p:stCondLst>
                      <p:childTnLst>
                        <p:par>
                          <p:cTn id="187" fill="hold">
                            <p:stCondLst>
                              <p:cond delay="0"/>
                            </p:stCondLst>
                            <p:childTnLst>
                              <p:par>
                                <p:cTn id="188" presetID="10" presetClass="entr" presetSubtype="0" fill="hold" grpId="0" nodeType="clickEffect">
                                  <p:stCondLst>
                                    <p:cond delay="0"/>
                                  </p:stCondLst>
                                  <p:childTnLst>
                                    <p:set>
                                      <p:cBhvr>
                                        <p:cTn id="189" dur="1" fill="hold">
                                          <p:stCondLst>
                                            <p:cond delay="0"/>
                                          </p:stCondLst>
                                        </p:cTn>
                                        <p:tgtEl>
                                          <p:spTgt spid="26"/>
                                        </p:tgtEl>
                                        <p:attrNameLst>
                                          <p:attrName>style.visibility</p:attrName>
                                        </p:attrNameLst>
                                      </p:cBhvr>
                                      <p:to>
                                        <p:strVal val="visible"/>
                                      </p:to>
                                    </p:set>
                                    <p:animEffect transition="in" filter="fade">
                                      <p:cBhvr>
                                        <p:cTn id="190" dur="500"/>
                                        <p:tgtEl>
                                          <p:spTgt spid="26"/>
                                        </p:tgtEl>
                                      </p:cBhvr>
                                    </p:animEffect>
                                  </p:childTnLst>
                                </p:cTn>
                              </p:par>
                            </p:childTnLst>
                          </p:cTn>
                        </p:par>
                      </p:childTnLst>
                    </p:cTn>
                  </p:par>
                  <p:par>
                    <p:cTn id="191" fill="hold">
                      <p:stCondLst>
                        <p:cond delay="indefinite"/>
                      </p:stCondLst>
                      <p:childTnLst>
                        <p:par>
                          <p:cTn id="192" fill="hold">
                            <p:stCondLst>
                              <p:cond delay="0"/>
                            </p:stCondLst>
                            <p:childTnLst>
                              <p:par>
                                <p:cTn id="193" presetID="26" presetClass="emph" presetSubtype="0" fill="hold" nodeType="clickEffect">
                                  <p:stCondLst>
                                    <p:cond delay="0"/>
                                  </p:stCondLst>
                                  <p:childTnLst>
                                    <p:animEffect transition="out" filter="fade">
                                      <p:cBhvr>
                                        <p:cTn id="194" dur="500" tmFilter="0, 0; .2, .5; .8, .5; 1, 0"/>
                                        <p:tgtEl>
                                          <p:spTgt spid="43"/>
                                        </p:tgtEl>
                                      </p:cBhvr>
                                    </p:animEffect>
                                    <p:animScale>
                                      <p:cBhvr>
                                        <p:cTn id="195" dur="250" autoRev="1" fill="hold"/>
                                        <p:tgtEl>
                                          <p:spTgt spid="43"/>
                                        </p:tgtEl>
                                      </p:cBhvr>
                                      <p:by x="105000" y="105000"/>
                                    </p:animScale>
                                  </p:childTnLst>
                                </p:cTn>
                              </p:par>
                              <p:par>
                                <p:cTn id="196" presetID="26" presetClass="emph" presetSubtype="0" fill="hold" nodeType="withEffect">
                                  <p:stCondLst>
                                    <p:cond delay="0"/>
                                  </p:stCondLst>
                                  <p:childTnLst>
                                    <p:animEffect transition="out" filter="fade">
                                      <p:cBhvr>
                                        <p:cTn id="197" dur="500" tmFilter="0, 0; .2, .5; .8, .5; 1, 0"/>
                                        <p:tgtEl>
                                          <p:spTgt spid="7"/>
                                        </p:tgtEl>
                                      </p:cBhvr>
                                    </p:animEffect>
                                    <p:animScale>
                                      <p:cBhvr>
                                        <p:cTn id="198" dur="250" autoRev="1" fill="hold"/>
                                        <p:tgtEl>
                                          <p:spTgt spid="7"/>
                                        </p:tgtEl>
                                      </p:cBhvr>
                                      <p:by x="105000" y="105000"/>
                                    </p:animScale>
                                  </p:childTnLst>
                                </p:cTn>
                              </p:par>
                              <p:par>
                                <p:cTn id="199" presetID="26" presetClass="emph" presetSubtype="0" fill="hold" nodeType="withEffect">
                                  <p:stCondLst>
                                    <p:cond delay="0"/>
                                  </p:stCondLst>
                                  <p:childTnLst>
                                    <p:animEffect transition="out" filter="fade">
                                      <p:cBhvr>
                                        <p:cTn id="200" dur="500" tmFilter="0, 0; .2, .5; .8, .5; 1, 0"/>
                                        <p:tgtEl>
                                          <p:spTgt spid="12"/>
                                        </p:tgtEl>
                                      </p:cBhvr>
                                    </p:animEffect>
                                    <p:animScale>
                                      <p:cBhvr>
                                        <p:cTn id="201" dur="250" autoRev="1" fill="hold"/>
                                        <p:tgtEl>
                                          <p:spTgt spid="12"/>
                                        </p:tgtEl>
                                      </p:cBhvr>
                                      <p:by x="105000" y="105000"/>
                                    </p:animScale>
                                  </p:childTnLst>
                                </p:cTn>
                              </p:par>
                              <p:par>
                                <p:cTn id="202" presetID="26" presetClass="emph" presetSubtype="0" fill="hold" nodeType="withEffect">
                                  <p:stCondLst>
                                    <p:cond delay="0"/>
                                  </p:stCondLst>
                                  <p:childTnLst>
                                    <p:animEffect transition="out" filter="fade">
                                      <p:cBhvr>
                                        <p:cTn id="203" dur="500" tmFilter="0, 0; .2, .5; .8, .5; 1, 0"/>
                                        <p:tgtEl>
                                          <p:spTgt spid="40"/>
                                        </p:tgtEl>
                                      </p:cBhvr>
                                    </p:animEffect>
                                    <p:animScale>
                                      <p:cBhvr>
                                        <p:cTn id="204" dur="250" autoRev="1" fill="hold"/>
                                        <p:tgtEl>
                                          <p:spTgt spid="40"/>
                                        </p:tgtEl>
                                      </p:cBhvr>
                                      <p:by x="105000" y="105000"/>
                                    </p:animScale>
                                  </p:childTnLst>
                                </p:cTn>
                              </p:par>
                              <p:par>
                                <p:cTn id="205" presetID="26" presetClass="emph" presetSubtype="0" fill="hold" nodeType="withEffect">
                                  <p:stCondLst>
                                    <p:cond delay="0"/>
                                  </p:stCondLst>
                                  <p:childTnLst>
                                    <p:animEffect transition="out" filter="fade">
                                      <p:cBhvr>
                                        <p:cTn id="206" dur="500" tmFilter="0, 0; .2, .5; .8, .5; 1, 0"/>
                                        <p:tgtEl>
                                          <p:spTgt spid="41"/>
                                        </p:tgtEl>
                                      </p:cBhvr>
                                    </p:animEffect>
                                    <p:animScale>
                                      <p:cBhvr>
                                        <p:cTn id="207" dur="250" autoRev="1" fill="hold"/>
                                        <p:tgtEl>
                                          <p:spTgt spid="41"/>
                                        </p:tgtEl>
                                      </p:cBhvr>
                                      <p:by x="105000" y="105000"/>
                                    </p:animScale>
                                  </p:childTnLst>
                                </p:cTn>
                              </p:par>
                              <p:par>
                                <p:cTn id="208" presetID="26" presetClass="emph" presetSubtype="0" fill="hold" nodeType="withEffect">
                                  <p:stCondLst>
                                    <p:cond delay="0"/>
                                  </p:stCondLst>
                                  <p:childTnLst>
                                    <p:animEffect transition="out" filter="fade">
                                      <p:cBhvr>
                                        <p:cTn id="209" dur="500" tmFilter="0, 0; .2, .5; .8, .5; 1, 0"/>
                                        <p:tgtEl>
                                          <p:spTgt spid="42"/>
                                        </p:tgtEl>
                                      </p:cBhvr>
                                    </p:animEffect>
                                    <p:animScale>
                                      <p:cBhvr>
                                        <p:cTn id="210" dur="250" autoRev="1" fill="hold"/>
                                        <p:tgtEl>
                                          <p:spTgt spid="42"/>
                                        </p:tgtEl>
                                      </p:cBhvr>
                                      <p:by x="105000" y="105000"/>
                                    </p:animScale>
                                  </p:childTnLst>
                                </p:cTn>
                              </p:par>
                            </p:childTnLst>
                          </p:cTn>
                        </p:par>
                      </p:childTnLst>
                    </p:cTn>
                  </p:par>
                  <p:par>
                    <p:cTn id="211" fill="hold">
                      <p:stCondLst>
                        <p:cond delay="indefinite"/>
                      </p:stCondLst>
                      <p:childTnLst>
                        <p:par>
                          <p:cTn id="212" fill="hold">
                            <p:stCondLst>
                              <p:cond delay="0"/>
                            </p:stCondLst>
                            <p:childTnLst>
                              <p:par>
                                <p:cTn id="213" presetID="10" presetClass="entr" presetSubtype="0" fill="hold" grpId="0" nodeType="clickEffect">
                                  <p:stCondLst>
                                    <p:cond delay="0"/>
                                  </p:stCondLst>
                                  <p:childTnLst>
                                    <p:set>
                                      <p:cBhvr>
                                        <p:cTn id="214" dur="1" fill="hold">
                                          <p:stCondLst>
                                            <p:cond delay="0"/>
                                          </p:stCondLst>
                                        </p:cTn>
                                        <p:tgtEl>
                                          <p:spTgt spid="48"/>
                                        </p:tgtEl>
                                        <p:attrNameLst>
                                          <p:attrName>style.visibility</p:attrName>
                                        </p:attrNameLst>
                                      </p:cBhvr>
                                      <p:to>
                                        <p:strVal val="visible"/>
                                      </p:to>
                                    </p:set>
                                    <p:animEffect transition="in" filter="fade">
                                      <p:cBhvr>
                                        <p:cTn id="215" dur="500"/>
                                        <p:tgtEl>
                                          <p:spTgt spid="48"/>
                                        </p:tgtEl>
                                      </p:cBhvr>
                                    </p:animEffect>
                                  </p:childTnLst>
                                </p:cTn>
                              </p:par>
                            </p:childTnLst>
                          </p:cTn>
                        </p:par>
                      </p:childTnLst>
                    </p:cTn>
                  </p:par>
                  <p:par>
                    <p:cTn id="216" fill="hold">
                      <p:stCondLst>
                        <p:cond delay="indefinite"/>
                      </p:stCondLst>
                      <p:childTnLst>
                        <p:par>
                          <p:cTn id="217" fill="hold">
                            <p:stCondLst>
                              <p:cond delay="0"/>
                            </p:stCondLst>
                            <p:childTnLst>
                              <p:par>
                                <p:cTn id="218" presetID="10" presetClass="entr" presetSubtype="0" fill="hold" grpId="0" nodeType="clickEffect">
                                  <p:stCondLst>
                                    <p:cond delay="0"/>
                                  </p:stCondLst>
                                  <p:childTnLst>
                                    <p:set>
                                      <p:cBhvr>
                                        <p:cTn id="219" dur="1" fill="hold">
                                          <p:stCondLst>
                                            <p:cond delay="0"/>
                                          </p:stCondLst>
                                        </p:cTn>
                                        <p:tgtEl>
                                          <p:spTgt spid="27"/>
                                        </p:tgtEl>
                                        <p:attrNameLst>
                                          <p:attrName>style.visibility</p:attrName>
                                        </p:attrNameLst>
                                      </p:cBhvr>
                                      <p:to>
                                        <p:strVal val="visible"/>
                                      </p:to>
                                    </p:set>
                                    <p:animEffect transition="in" filter="fade">
                                      <p:cBhvr>
                                        <p:cTn id="220" dur="500"/>
                                        <p:tgtEl>
                                          <p:spTgt spid="27"/>
                                        </p:tgtEl>
                                      </p:cBhvr>
                                    </p:animEffect>
                                  </p:childTnLst>
                                </p:cTn>
                              </p:par>
                            </p:childTnLst>
                          </p:cTn>
                        </p:par>
                      </p:childTnLst>
                    </p:cTn>
                  </p:par>
                  <p:par>
                    <p:cTn id="221" fill="hold">
                      <p:stCondLst>
                        <p:cond delay="indefinite"/>
                      </p:stCondLst>
                      <p:childTnLst>
                        <p:par>
                          <p:cTn id="222" fill="hold">
                            <p:stCondLst>
                              <p:cond delay="0"/>
                            </p:stCondLst>
                            <p:childTnLst>
                              <p:par>
                                <p:cTn id="223" presetID="22" presetClass="entr" presetSubtype="4" fill="hold" grpId="0" nodeType="clickEffect">
                                  <p:stCondLst>
                                    <p:cond delay="0"/>
                                  </p:stCondLst>
                                  <p:childTnLst>
                                    <p:set>
                                      <p:cBhvr>
                                        <p:cTn id="224" dur="1" fill="hold">
                                          <p:stCondLst>
                                            <p:cond delay="0"/>
                                          </p:stCondLst>
                                        </p:cTn>
                                        <p:tgtEl>
                                          <p:spTgt spid="13"/>
                                        </p:tgtEl>
                                        <p:attrNameLst>
                                          <p:attrName>style.visibility</p:attrName>
                                        </p:attrNameLst>
                                      </p:cBhvr>
                                      <p:to>
                                        <p:strVal val="visible"/>
                                      </p:to>
                                    </p:set>
                                    <p:animEffect transition="in" filter="wipe(down)">
                                      <p:cBhvr>
                                        <p:cTn id="225" dur="500"/>
                                        <p:tgtEl>
                                          <p:spTgt spid="13"/>
                                        </p:tgtEl>
                                      </p:cBhvr>
                                    </p:animEffect>
                                  </p:childTnLst>
                                </p:cTn>
                              </p:par>
                            </p:childTnLst>
                          </p:cTn>
                        </p:par>
                      </p:childTnLst>
                    </p:cTn>
                  </p:par>
                  <p:par>
                    <p:cTn id="226" fill="hold">
                      <p:stCondLst>
                        <p:cond delay="indefinite"/>
                      </p:stCondLst>
                      <p:childTnLst>
                        <p:par>
                          <p:cTn id="227" fill="hold">
                            <p:stCondLst>
                              <p:cond delay="0"/>
                            </p:stCondLst>
                            <p:childTnLst>
                              <p:par>
                                <p:cTn id="228" presetID="2" presetClass="exit" presetSubtype="1" fill="hold" nodeType="clickEffect">
                                  <p:stCondLst>
                                    <p:cond delay="0"/>
                                  </p:stCondLst>
                                  <p:childTnLst>
                                    <p:anim calcmode="lin" valueType="num">
                                      <p:cBhvr additive="base">
                                        <p:cTn id="229" dur="500"/>
                                        <p:tgtEl>
                                          <p:spTgt spid="4"/>
                                        </p:tgtEl>
                                        <p:attrNameLst>
                                          <p:attrName>ppt_x</p:attrName>
                                        </p:attrNameLst>
                                      </p:cBhvr>
                                      <p:tavLst>
                                        <p:tav tm="0">
                                          <p:val>
                                            <p:strVal val="ppt_x"/>
                                          </p:val>
                                        </p:tav>
                                        <p:tav tm="100000">
                                          <p:val>
                                            <p:strVal val="ppt_x"/>
                                          </p:val>
                                        </p:tav>
                                      </p:tavLst>
                                    </p:anim>
                                    <p:anim calcmode="lin" valueType="num">
                                      <p:cBhvr additive="base">
                                        <p:cTn id="230" dur="500"/>
                                        <p:tgtEl>
                                          <p:spTgt spid="4"/>
                                        </p:tgtEl>
                                        <p:attrNameLst>
                                          <p:attrName>ppt_y</p:attrName>
                                        </p:attrNameLst>
                                      </p:cBhvr>
                                      <p:tavLst>
                                        <p:tav tm="0">
                                          <p:val>
                                            <p:strVal val="ppt_y"/>
                                          </p:val>
                                        </p:tav>
                                        <p:tav tm="100000">
                                          <p:val>
                                            <p:strVal val="0-ppt_h/2"/>
                                          </p:val>
                                        </p:tav>
                                      </p:tavLst>
                                    </p:anim>
                                    <p:set>
                                      <p:cBhvr>
                                        <p:cTn id="231" dur="1" fill="hold">
                                          <p:stCondLst>
                                            <p:cond delay="499"/>
                                          </p:stCondLst>
                                        </p:cTn>
                                        <p:tgtEl>
                                          <p:spTgt spid="4"/>
                                        </p:tgtEl>
                                        <p:attrNameLst>
                                          <p:attrName>style.visibility</p:attrName>
                                        </p:attrNameLst>
                                      </p:cBhvr>
                                      <p:to>
                                        <p:strVal val="hidden"/>
                                      </p:to>
                                    </p:set>
                                  </p:childTnLst>
                                </p:cTn>
                              </p:par>
                              <p:par>
                                <p:cTn id="232" presetID="2" presetClass="exit" presetSubtype="1" fill="hold" nodeType="withEffect">
                                  <p:stCondLst>
                                    <p:cond delay="0"/>
                                  </p:stCondLst>
                                  <p:childTnLst>
                                    <p:anim calcmode="lin" valueType="num">
                                      <p:cBhvr additive="base">
                                        <p:cTn id="233" dur="500"/>
                                        <p:tgtEl>
                                          <p:spTgt spid="5"/>
                                        </p:tgtEl>
                                        <p:attrNameLst>
                                          <p:attrName>ppt_x</p:attrName>
                                        </p:attrNameLst>
                                      </p:cBhvr>
                                      <p:tavLst>
                                        <p:tav tm="0">
                                          <p:val>
                                            <p:strVal val="ppt_x"/>
                                          </p:val>
                                        </p:tav>
                                        <p:tav tm="100000">
                                          <p:val>
                                            <p:strVal val="ppt_x"/>
                                          </p:val>
                                        </p:tav>
                                      </p:tavLst>
                                    </p:anim>
                                    <p:anim calcmode="lin" valueType="num">
                                      <p:cBhvr additive="base">
                                        <p:cTn id="234" dur="500"/>
                                        <p:tgtEl>
                                          <p:spTgt spid="5"/>
                                        </p:tgtEl>
                                        <p:attrNameLst>
                                          <p:attrName>ppt_y</p:attrName>
                                        </p:attrNameLst>
                                      </p:cBhvr>
                                      <p:tavLst>
                                        <p:tav tm="0">
                                          <p:val>
                                            <p:strVal val="ppt_y"/>
                                          </p:val>
                                        </p:tav>
                                        <p:tav tm="100000">
                                          <p:val>
                                            <p:strVal val="0-ppt_h/2"/>
                                          </p:val>
                                        </p:tav>
                                      </p:tavLst>
                                    </p:anim>
                                    <p:set>
                                      <p:cBhvr>
                                        <p:cTn id="235" dur="1" fill="hold">
                                          <p:stCondLst>
                                            <p:cond delay="499"/>
                                          </p:stCondLst>
                                        </p:cTn>
                                        <p:tgtEl>
                                          <p:spTgt spid="5"/>
                                        </p:tgtEl>
                                        <p:attrNameLst>
                                          <p:attrName>style.visibility</p:attrName>
                                        </p:attrNameLst>
                                      </p:cBhvr>
                                      <p:to>
                                        <p:strVal val="hidden"/>
                                      </p:to>
                                    </p:set>
                                  </p:childTnLst>
                                </p:cTn>
                              </p:par>
                              <p:par>
                                <p:cTn id="236" presetID="2" presetClass="exit" presetSubtype="1" fill="hold" nodeType="withEffect">
                                  <p:stCondLst>
                                    <p:cond delay="0"/>
                                  </p:stCondLst>
                                  <p:childTnLst>
                                    <p:anim calcmode="lin" valueType="num">
                                      <p:cBhvr additive="base">
                                        <p:cTn id="237" dur="500"/>
                                        <p:tgtEl>
                                          <p:spTgt spid="6"/>
                                        </p:tgtEl>
                                        <p:attrNameLst>
                                          <p:attrName>ppt_x</p:attrName>
                                        </p:attrNameLst>
                                      </p:cBhvr>
                                      <p:tavLst>
                                        <p:tav tm="0">
                                          <p:val>
                                            <p:strVal val="ppt_x"/>
                                          </p:val>
                                        </p:tav>
                                        <p:tav tm="100000">
                                          <p:val>
                                            <p:strVal val="ppt_x"/>
                                          </p:val>
                                        </p:tav>
                                      </p:tavLst>
                                    </p:anim>
                                    <p:anim calcmode="lin" valueType="num">
                                      <p:cBhvr additive="base">
                                        <p:cTn id="238" dur="500"/>
                                        <p:tgtEl>
                                          <p:spTgt spid="6"/>
                                        </p:tgtEl>
                                        <p:attrNameLst>
                                          <p:attrName>ppt_y</p:attrName>
                                        </p:attrNameLst>
                                      </p:cBhvr>
                                      <p:tavLst>
                                        <p:tav tm="0">
                                          <p:val>
                                            <p:strVal val="ppt_y"/>
                                          </p:val>
                                        </p:tav>
                                        <p:tav tm="100000">
                                          <p:val>
                                            <p:strVal val="0-ppt_h/2"/>
                                          </p:val>
                                        </p:tav>
                                      </p:tavLst>
                                    </p:anim>
                                    <p:set>
                                      <p:cBhvr>
                                        <p:cTn id="239" dur="1" fill="hold">
                                          <p:stCondLst>
                                            <p:cond delay="499"/>
                                          </p:stCondLst>
                                        </p:cTn>
                                        <p:tgtEl>
                                          <p:spTgt spid="6"/>
                                        </p:tgtEl>
                                        <p:attrNameLst>
                                          <p:attrName>style.visibility</p:attrName>
                                        </p:attrNameLst>
                                      </p:cBhvr>
                                      <p:to>
                                        <p:strVal val="hidden"/>
                                      </p:to>
                                    </p:set>
                                  </p:childTnLst>
                                </p:cTn>
                              </p:par>
                              <p:par>
                                <p:cTn id="240" presetID="2" presetClass="exit" presetSubtype="1" fill="hold" nodeType="withEffect">
                                  <p:stCondLst>
                                    <p:cond delay="0"/>
                                  </p:stCondLst>
                                  <p:childTnLst>
                                    <p:anim calcmode="lin" valueType="num">
                                      <p:cBhvr additive="base">
                                        <p:cTn id="241" dur="500"/>
                                        <p:tgtEl>
                                          <p:spTgt spid="9"/>
                                        </p:tgtEl>
                                        <p:attrNameLst>
                                          <p:attrName>ppt_x</p:attrName>
                                        </p:attrNameLst>
                                      </p:cBhvr>
                                      <p:tavLst>
                                        <p:tav tm="0">
                                          <p:val>
                                            <p:strVal val="ppt_x"/>
                                          </p:val>
                                        </p:tav>
                                        <p:tav tm="100000">
                                          <p:val>
                                            <p:strVal val="ppt_x"/>
                                          </p:val>
                                        </p:tav>
                                      </p:tavLst>
                                    </p:anim>
                                    <p:anim calcmode="lin" valueType="num">
                                      <p:cBhvr additive="base">
                                        <p:cTn id="242" dur="500"/>
                                        <p:tgtEl>
                                          <p:spTgt spid="9"/>
                                        </p:tgtEl>
                                        <p:attrNameLst>
                                          <p:attrName>ppt_y</p:attrName>
                                        </p:attrNameLst>
                                      </p:cBhvr>
                                      <p:tavLst>
                                        <p:tav tm="0">
                                          <p:val>
                                            <p:strVal val="ppt_y"/>
                                          </p:val>
                                        </p:tav>
                                        <p:tav tm="100000">
                                          <p:val>
                                            <p:strVal val="0-ppt_h/2"/>
                                          </p:val>
                                        </p:tav>
                                      </p:tavLst>
                                    </p:anim>
                                    <p:set>
                                      <p:cBhvr>
                                        <p:cTn id="243" dur="1" fill="hold">
                                          <p:stCondLst>
                                            <p:cond delay="499"/>
                                          </p:stCondLst>
                                        </p:cTn>
                                        <p:tgtEl>
                                          <p:spTgt spid="9"/>
                                        </p:tgtEl>
                                        <p:attrNameLst>
                                          <p:attrName>style.visibility</p:attrName>
                                        </p:attrNameLst>
                                      </p:cBhvr>
                                      <p:to>
                                        <p:strVal val="hidden"/>
                                      </p:to>
                                    </p:set>
                                  </p:childTnLst>
                                </p:cTn>
                              </p:par>
                              <p:par>
                                <p:cTn id="244" presetID="2" presetClass="exit" presetSubtype="1" fill="hold" nodeType="withEffect">
                                  <p:stCondLst>
                                    <p:cond delay="0"/>
                                  </p:stCondLst>
                                  <p:childTnLst>
                                    <p:anim calcmode="lin" valueType="num">
                                      <p:cBhvr additive="base">
                                        <p:cTn id="245" dur="500"/>
                                        <p:tgtEl>
                                          <p:spTgt spid="10"/>
                                        </p:tgtEl>
                                        <p:attrNameLst>
                                          <p:attrName>ppt_x</p:attrName>
                                        </p:attrNameLst>
                                      </p:cBhvr>
                                      <p:tavLst>
                                        <p:tav tm="0">
                                          <p:val>
                                            <p:strVal val="ppt_x"/>
                                          </p:val>
                                        </p:tav>
                                        <p:tav tm="100000">
                                          <p:val>
                                            <p:strVal val="ppt_x"/>
                                          </p:val>
                                        </p:tav>
                                      </p:tavLst>
                                    </p:anim>
                                    <p:anim calcmode="lin" valueType="num">
                                      <p:cBhvr additive="base">
                                        <p:cTn id="246" dur="500"/>
                                        <p:tgtEl>
                                          <p:spTgt spid="10"/>
                                        </p:tgtEl>
                                        <p:attrNameLst>
                                          <p:attrName>ppt_y</p:attrName>
                                        </p:attrNameLst>
                                      </p:cBhvr>
                                      <p:tavLst>
                                        <p:tav tm="0">
                                          <p:val>
                                            <p:strVal val="ppt_y"/>
                                          </p:val>
                                        </p:tav>
                                        <p:tav tm="100000">
                                          <p:val>
                                            <p:strVal val="0-ppt_h/2"/>
                                          </p:val>
                                        </p:tav>
                                      </p:tavLst>
                                    </p:anim>
                                    <p:set>
                                      <p:cBhvr>
                                        <p:cTn id="247" dur="1" fill="hold">
                                          <p:stCondLst>
                                            <p:cond delay="499"/>
                                          </p:stCondLst>
                                        </p:cTn>
                                        <p:tgtEl>
                                          <p:spTgt spid="10"/>
                                        </p:tgtEl>
                                        <p:attrNameLst>
                                          <p:attrName>style.visibility</p:attrName>
                                        </p:attrNameLst>
                                      </p:cBhvr>
                                      <p:to>
                                        <p:strVal val="hidden"/>
                                      </p:to>
                                    </p:set>
                                  </p:childTnLst>
                                </p:cTn>
                              </p:par>
                              <p:par>
                                <p:cTn id="248" presetID="2" presetClass="exit" presetSubtype="1" fill="hold" nodeType="withEffect">
                                  <p:stCondLst>
                                    <p:cond delay="0"/>
                                  </p:stCondLst>
                                  <p:childTnLst>
                                    <p:anim calcmode="lin" valueType="num">
                                      <p:cBhvr additive="base">
                                        <p:cTn id="249" dur="500"/>
                                        <p:tgtEl>
                                          <p:spTgt spid="14"/>
                                        </p:tgtEl>
                                        <p:attrNameLst>
                                          <p:attrName>ppt_x</p:attrName>
                                        </p:attrNameLst>
                                      </p:cBhvr>
                                      <p:tavLst>
                                        <p:tav tm="0">
                                          <p:val>
                                            <p:strVal val="ppt_x"/>
                                          </p:val>
                                        </p:tav>
                                        <p:tav tm="100000">
                                          <p:val>
                                            <p:strVal val="ppt_x"/>
                                          </p:val>
                                        </p:tav>
                                      </p:tavLst>
                                    </p:anim>
                                    <p:anim calcmode="lin" valueType="num">
                                      <p:cBhvr additive="base">
                                        <p:cTn id="250" dur="500"/>
                                        <p:tgtEl>
                                          <p:spTgt spid="14"/>
                                        </p:tgtEl>
                                        <p:attrNameLst>
                                          <p:attrName>ppt_y</p:attrName>
                                        </p:attrNameLst>
                                      </p:cBhvr>
                                      <p:tavLst>
                                        <p:tav tm="0">
                                          <p:val>
                                            <p:strVal val="ppt_y"/>
                                          </p:val>
                                        </p:tav>
                                        <p:tav tm="100000">
                                          <p:val>
                                            <p:strVal val="0-ppt_h/2"/>
                                          </p:val>
                                        </p:tav>
                                      </p:tavLst>
                                    </p:anim>
                                    <p:set>
                                      <p:cBhvr>
                                        <p:cTn id="251" dur="1" fill="hold">
                                          <p:stCondLst>
                                            <p:cond delay="499"/>
                                          </p:stCondLst>
                                        </p:cTn>
                                        <p:tgtEl>
                                          <p:spTgt spid="14"/>
                                        </p:tgtEl>
                                        <p:attrNameLst>
                                          <p:attrName>style.visibility</p:attrName>
                                        </p:attrNameLst>
                                      </p:cBhvr>
                                      <p:to>
                                        <p:strVal val="hidden"/>
                                      </p:to>
                                    </p:set>
                                  </p:childTnLst>
                                </p:cTn>
                              </p:par>
                              <p:par>
                                <p:cTn id="252" presetID="2" presetClass="exit" presetSubtype="1" fill="hold" nodeType="withEffect">
                                  <p:stCondLst>
                                    <p:cond delay="0"/>
                                  </p:stCondLst>
                                  <p:childTnLst>
                                    <p:anim calcmode="lin" valueType="num">
                                      <p:cBhvr additive="base">
                                        <p:cTn id="253" dur="500"/>
                                        <p:tgtEl>
                                          <p:spTgt spid="15"/>
                                        </p:tgtEl>
                                        <p:attrNameLst>
                                          <p:attrName>ppt_x</p:attrName>
                                        </p:attrNameLst>
                                      </p:cBhvr>
                                      <p:tavLst>
                                        <p:tav tm="0">
                                          <p:val>
                                            <p:strVal val="ppt_x"/>
                                          </p:val>
                                        </p:tav>
                                        <p:tav tm="100000">
                                          <p:val>
                                            <p:strVal val="ppt_x"/>
                                          </p:val>
                                        </p:tav>
                                      </p:tavLst>
                                    </p:anim>
                                    <p:anim calcmode="lin" valueType="num">
                                      <p:cBhvr additive="base">
                                        <p:cTn id="254" dur="500"/>
                                        <p:tgtEl>
                                          <p:spTgt spid="15"/>
                                        </p:tgtEl>
                                        <p:attrNameLst>
                                          <p:attrName>ppt_y</p:attrName>
                                        </p:attrNameLst>
                                      </p:cBhvr>
                                      <p:tavLst>
                                        <p:tav tm="0">
                                          <p:val>
                                            <p:strVal val="ppt_y"/>
                                          </p:val>
                                        </p:tav>
                                        <p:tav tm="100000">
                                          <p:val>
                                            <p:strVal val="0-ppt_h/2"/>
                                          </p:val>
                                        </p:tav>
                                      </p:tavLst>
                                    </p:anim>
                                    <p:set>
                                      <p:cBhvr>
                                        <p:cTn id="255" dur="1" fill="hold">
                                          <p:stCondLst>
                                            <p:cond delay="499"/>
                                          </p:stCondLst>
                                        </p:cTn>
                                        <p:tgtEl>
                                          <p:spTgt spid="15"/>
                                        </p:tgtEl>
                                        <p:attrNameLst>
                                          <p:attrName>style.visibility</p:attrName>
                                        </p:attrNameLst>
                                      </p:cBhvr>
                                      <p:to>
                                        <p:strVal val="hidden"/>
                                      </p:to>
                                    </p:set>
                                  </p:childTnLst>
                                </p:cTn>
                              </p:par>
                              <p:par>
                                <p:cTn id="256" presetID="2" presetClass="exit" presetSubtype="1" fill="hold" nodeType="withEffect">
                                  <p:stCondLst>
                                    <p:cond delay="0"/>
                                  </p:stCondLst>
                                  <p:childTnLst>
                                    <p:anim calcmode="lin" valueType="num">
                                      <p:cBhvr additive="base">
                                        <p:cTn id="257" dur="500"/>
                                        <p:tgtEl>
                                          <p:spTgt spid="16"/>
                                        </p:tgtEl>
                                        <p:attrNameLst>
                                          <p:attrName>ppt_x</p:attrName>
                                        </p:attrNameLst>
                                      </p:cBhvr>
                                      <p:tavLst>
                                        <p:tav tm="0">
                                          <p:val>
                                            <p:strVal val="ppt_x"/>
                                          </p:val>
                                        </p:tav>
                                        <p:tav tm="100000">
                                          <p:val>
                                            <p:strVal val="ppt_x"/>
                                          </p:val>
                                        </p:tav>
                                      </p:tavLst>
                                    </p:anim>
                                    <p:anim calcmode="lin" valueType="num">
                                      <p:cBhvr additive="base">
                                        <p:cTn id="258" dur="500"/>
                                        <p:tgtEl>
                                          <p:spTgt spid="16"/>
                                        </p:tgtEl>
                                        <p:attrNameLst>
                                          <p:attrName>ppt_y</p:attrName>
                                        </p:attrNameLst>
                                      </p:cBhvr>
                                      <p:tavLst>
                                        <p:tav tm="0">
                                          <p:val>
                                            <p:strVal val="ppt_y"/>
                                          </p:val>
                                        </p:tav>
                                        <p:tav tm="100000">
                                          <p:val>
                                            <p:strVal val="0-ppt_h/2"/>
                                          </p:val>
                                        </p:tav>
                                      </p:tavLst>
                                    </p:anim>
                                    <p:set>
                                      <p:cBhvr>
                                        <p:cTn id="259" dur="1" fill="hold">
                                          <p:stCondLst>
                                            <p:cond delay="499"/>
                                          </p:stCondLst>
                                        </p:cTn>
                                        <p:tgtEl>
                                          <p:spTgt spid="16"/>
                                        </p:tgtEl>
                                        <p:attrNameLst>
                                          <p:attrName>style.visibility</p:attrName>
                                        </p:attrNameLst>
                                      </p:cBhvr>
                                      <p:to>
                                        <p:strVal val="hidden"/>
                                      </p:to>
                                    </p:set>
                                  </p:childTnLst>
                                </p:cTn>
                              </p:par>
                              <p:par>
                                <p:cTn id="260" presetID="2" presetClass="exit" presetSubtype="1" fill="hold" nodeType="withEffect">
                                  <p:stCondLst>
                                    <p:cond delay="0"/>
                                  </p:stCondLst>
                                  <p:childTnLst>
                                    <p:anim calcmode="lin" valueType="num">
                                      <p:cBhvr additive="base">
                                        <p:cTn id="261" dur="500"/>
                                        <p:tgtEl>
                                          <p:spTgt spid="17"/>
                                        </p:tgtEl>
                                        <p:attrNameLst>
                                          <p:attrName>ppt_x</p:attrName>
                                        </p:attrNameLst>
                                      </p:cBhvr>
                                      <p:tavLst>
                                        <p:tav tm="0">
                                          <p:val>
                                            <p:strVal val="ppt_x"/>
                                          </p:val>
                                        </p:tav>
                                        <p:tav tm="100000">
                                          <p:val>
                                            <p:strVal val="ppt_x"/>
                                          </p:val>
                                        </p:tav>
                                      </p:tavLst>
                                    </p:anim>
                                    <p:anim calcmode="lin" valueType="num">
                                      <p:cBhvr additive="base">
                                        <p:cTn id="262" dur="500"/>
                                        <p:tgtEl>
                                          <p:spTgt spid="17"/>
                                        </p:tgtEl>
                                        <p:attrNameLst>
                                          <p:attrName>ppt_y</p:attrName>
                                        </p:attrNameLst>
                                      </p:cBhvr>
                                      <p:tavLst>
                                        <p:tav tm="0">
                                          <p:val>
                                            <p:strVal val="ppt_y"/>
                                          </p:val>
                                        </p:tav>
                                        <p:tav tm="100000">
                                          <p:val>
                                            <p:strVal val="0-ppt_h/2"/>
                                          </p:val>
                                        </p:tav>
                                      </p:tavLst>
                                    </p:anim>
                                    <p:set>
                                      <p:cBhvr>
                                        <p:cTn id="263" dur="1" fill="hold">
                                          <p:stCondLst>
                                            <p:cond delay="499"/>
                                          </p:stCondLst>
                                        </p:cTn>
                                        <p:tgtEl>
                                          <p:spTgt spid="17"/>
                                        </p:tgtEl>
                                        <p:attrNameLst>
                                          <p:attrName>style.visibility</p:attrName>
                                        </p:attrNameLst>
                                      </p:cBhvr>
                                      <p:to>
                                        <p:strVal val="hidden"/>
                                      </p:to>
                                    </p:set>
                                  </p:childTnLst>
                                </p:cTn>
                              </p:par>
                              <p:par>
                                <p:cTn id="264" presetID="2" presetClass="exit" presetSubtype="1" fill="hold" nodeType="withEffect">
                                  <p:stCondLst>
                                    <p:cond delay="0"/>
                                  </p:stCondLst>
                                  <p:childTnLst>
                                    <p:anim calcmode="lin" valueType="num">
                                      <p:cBhvr additive="base">
                                        <p:cTn id="265" dur="500"/>
                                        <p:tgtEl>
                                          <p:spTgt spid="38"/>
                                        </p:tgtEl>
                                        <p:attrNameLst>
                                          <p:attrName>ppt_x</p:attrName>
                                        </p:attrNameLst>
                                      </p:cBhvr>
                                      <p:tavLst>
                                        <p:tav tm="0">
                                          <p:val>
                                            <p:strVal val="ppt_x"/>
                                          </p:val>
                                        </p:tav>
                                        <p:tav tm="100000">
                                          <p:val>
                                            <p:strVal val="ppt_x"/>
                                          </p:val>
                                        </p:tav>
                                      </p:tavLst>
                                    </p:anim>
                                    <p:anim calcmode="lin" valueType="num">
                                      <p:cBhvr additive="base">
                                        <p:cTn id="266" dur="500"/>
                                        <p:tgtEl>
                                          <p:spTgt spid="38"/>
                                        </p:tgtEl>
                                        <p:attrNameLst>
                                          <p:attrName>ppt_y</p:attrName>
                                        </p:attrNameLst>
                                      </p:cBhvr>
                                      <p:tavLst>
                                        <p:tav tm="0">
                                          <p:val>
                                            <p:strVal val="ppt_y"/>
                                          </p:val>
                                        </p:tav>
                                        <p:tav tm="100000">
                                          <p:val>
                                            <p:strVal val="0-ppt_h/2"/>
                                          </p:val>
                                        </p:tav>
                                      </p:tavLst>
                                    </p:anim>
                                    <p:set>
                                      <p:cBhvr>
                                        <p:cTn id="267" dur="1" fill="hold">
                                          <p:stCondLst>
                                            <p:cond delay="499"/>
                                          </p:stCondLst>
                                        </p:cTn>
                                        <p:tgtEl>
                                          <p:spTgt spid="38"/>
                                        </p:tgtEl>
                                        <p:attrNameLst>
                                          <p:attrName>style.visibility</p:attrName>
                                        </p:attrNameLst>
                                      </p:cBhvr>
                                      <p:to>
                                        <p:strVal val="hidden"/>
                                      </p:to>
                                    </p:set>
                                  </p:childTnLst>
                                </p:cTn>
                              </p:par>
                              <p:par>
                                <p:cTn id="268" presetID="10" presetClass="exit" presetSubtype="0" fill="hold" grpId="1" nodeType="withEffect">
                                  <p:stCondLst>
                                    <p:cond delay="0"/>
                                  </p:stCondLst>
                                  <p:childTnLst>
                                    <p:animEffect transition="out" filter="fade">
                                      <p:cBhvr>
                                        <p:cTn id="269" dur="500"/>
                                        <p:tgtEl>
                                          <p:spTgt spid="13"/>
                                        </p:tgtEl>
                                      </p:cBhvr>
                                    </p:animEffect>
                                    <p:set>
                                      <p:cBhvr>
                                        <p:cTn id="270" dur="1" fill="hold">
                                          <p:stCondLst>
                                            <p:cond delay="499"/>
                                          </p:stCondLst>
                                        </p:cTn>
                                        <p:tgtEl>
                                          <p:spTgt spid="13"/>
                                        </p:tgtEl>
                                        <p:attrNameLst>
                                          <p:attrName>style.visibility</p:attrName>
                                        </p:attrNameLst>
                                      </p:cBhvr>
                                      <p:to>
                                        <p:strVal val="hidden"/>
                                      </p:to>
                                    </p:set>
                                  </p:childTnLst>
                                </p:cTn>
                              </p:par>
                            </p:childTnLst>
                          </p:cTn>
                        </p:par>
                      </p:childTnLst>
                    </p:cTn>
                  </p:par>
                  <p:par>
                    <p:cTn id="271" fill="hold">
                      <p:stCondLst>
                        <p:cond delay="indefinite"/>
                      </p:stCondLst>
                      <p:childTnLst>
                        <p:par>
                          <p:cTn id="272" fill="hold">
                            <p:stCondLst>
                              <p:cond delay="0"/>
                            </p:stCondLst>
                            <p:childTnLst>
                              <p:par>
                                <p:cTn id="273" presetID="10" presetClass="entr" presetSubtype="0" fill="hold" nodeType="clickEffect">
                                  <p:stCondLst>
                                    <p:cond delay="0"/>
                                  </p:stCondLst>
                                  <p:childTnLst>
                                    <p:set>
                                      <p:cBhvr>
                                        <p:cTn id="274" dur="1" fill="hold">
                                          <p:stCondLst>
                                            <p:cond delay="0"/>
                                          </p:stCondLst>
                                        </p:cTn>
                                        <p:tgtEl>
                                          <p:spTgt spid="44"/>
                                        </p:tgtEl>
                                        <p:attrNameLst>
                                          <p:attrName>style.visibility</p:attrName>
                                        </p:attrNameLst>
                                      </p:cBhvr>
                                      <p:to>
                                        <p:strVal val="visible"/>
                                      </p:to>
                                    </p:set>
                                    <p:animEffect transition="in" filter="fade">
                                      <p:cBhvr>
                                        <p:cTn id="275" dur="500"/>
                                        <p:tgtEl>
                                          <p:spTgt spid="44"/>
                                        </p:tgtEl>
                                      </p:cBhvr>
                                    </p:animEffect>
                                  </p:childTnLst>
                                </p:cTn>
                              </p:par>
                            </p:childTnLst>
                          </p:cTn>
                        </p:par>
                      </p:childTnLst>
                    </p:cTn>
                  </p:par>
                  <p:par>
                    <p:cTn id="276" fill="hold">
                      <p:stCondLst>
                        <p:cond delay="indefinite"/>
                      </p:stCondLst>
                      <p:childTnLst>
                        <p:par>
                          <p:cTn id="277" fill="hold">
                            <p:stCondLst>
                              <p:cond delay="0"/>
                            </p:stCondLst>
                            <p:childTnLst>
                              <p:par>
                                <p:cTn id="278" presetID="10" presetClass="entr" presetSubtype="0" fill="hold" grpId="0" nodeType="clickEffect">
                                  <p:stCondLst>
                                    <p:cond delay="0"/>
                                  </p:stCondLst>
                                  <p:childTnLst>
                                    <p:set>
                                      <p:cBhvr>
                                        <p:cTn id="279" dur="1" fill="hold">
                                          <p:stCondLst>
                                            <p:cond delay="0"/>
                                          </p:stCondLst>
                                        </p:cTn>
                                        <p:tgtEl>
                                          <p:spTgt spid="31"/>
                                        </p:tgtEl>
                                        <p:attrNameLst>
                                          <p:attrName>style.visibility</p:attrName>
                                        </p:attrNameLst>
                                      </p:cBhvr>
                                      <p:to>
                                        <p:strVal val="visible"/>
                                      </p:to>
                                    </p:set>
                                    <p:animEffect transition="in" filter="fade">
                                      <p:cBhvr>
                                        <p:cTn id="280" dur="500"/>
                                        <p:tgtEl>
                                          <p:spTgt spid="31"/>
                                        </p:tgtEl>
                                      </p:cBhvr>
                                    </p:animEffect>
                                  </p:childTnLst>
                                </p:cTn>
                              </p:par>
                            </p:childTnLst>
                          </p:cTn>
                        </p:par>
                      </p:childTnLst>
                    </p:cTn>
                  </p:par>
                  <p:par>
                    <p:cTn id="281" fill="hold">
                      <p:stCondLst>
                        <p:cond delay="indefinite"/>
                      </p:stCondLst>
                      <p:childTnLst>
                        <p:par>
                          <p:cTn id="282" fill="hold">
                            <p:stCondLst>
                              <p:cond delay="0"/>
                            </p:stCondLst>
                            <p:childTnLst>
                              <p:par>
                                <p:cTn id="283" presetID="26" presetClass="emph" presetSubtype="0" fill="hold" nodeType="clickEffect">
                                  <p:stCondLst>
                                    <p:cond delay="0"/>
                                  </p:stCondLst>
                                  <p:childTnLst>
                                    <p:animEffect transition="out" filter="fade">
                                      <p:cBhvr>
                                        <p:cTn id="284" dur="500" tmFilter="0, 0; .2, .5; .8, .5; 1, 0"/>
                                        <p:tgtEl>
                                          <p:spTgt spid="39"/>
                                        </p:tgtEl>
                                      </p:cBhvr>
                                    </p:animEffect>
                                    <p:animScale>
                                      <p:cBhvr>
                                        <p:cTn id="285" dur="250" autoRev="1" fill="hold"/>
                                        <p:tgtEl>
                                          <p:spTgt spid="39"/>
                                        </p:tgtEl>
                                      </p:cBhvr>
                                      <p:by x="105000" y="105000"/>
                                    </p:animScale>
                                  </p:childTnLst>
                                </p:cTn>
                              </p:par>
                              <p:par>
                                <p:cTn id="286" presetID="26" presetClass="emph" presetSubtype="0" fill="hold" nodeType="withEffect">
                                  <p:stCondLst>
                                    <p:cond delay="0"/>
                                  </p:stCondLst>
                                  <p:childTnLst>
                                    <p:animEffect transition="out" filter="fade">
                                      <p:cBhvr>
                                        <p:cTn id="287" dur="500" tmFilter="0, 0; .2, .5; .8, .5; 1, 0"/>
                                        <p:tgtEl>
                                          <p:spTgt spid="45"/>
                                        </p:tgtEl>
                                      </p:cBhvr>
                                    </p:animEffect>
                                    <p:animScale>
                                      <p:cBhvr>
                                        <p:cTn id="288" dur="250" autoRev="1" fill="hold"/>
                                        <p:tgtEl>
                                          <p:spTgt spid="45"/>
                                        </p:tgtEl>
                                      </p:cBhvr>
                                      <p:by x="105000" y="105000"/>
                                    </p:animScale>
                                  </p:childTnLst>
                                </p:cTn>
                              </p:par>
                            </p:childTnLst>
                          </p:cTn>
                        </p:par>
                      </p:childTnLst>
                    </p:cTn>
                  </p:par>
                  <p:par>
                    <p:cTn id="289" fill="hold">
                      <p:stCondLst>
                        <p:cond delay="indefinite"/>
                      </p:stCondLst>
                      <p:childTnLst>
                        <p:par>
                          <p:cTn id="290" fill="hold">
                            <p:stCondLst>
                              <p:cond delay="0"/>
                            </p:stCondLst>
                            <p:childTnLst>
                              <p:par>
                                <p:cTn id="291" presetID="10" presetClass="entr" presetSubtype="0" fill="hold" grpId="0" nodeType="clickEffect">
                                  <p:stCondLst>
                                    <p:cond delay="0"/>
                                  </p:stCondLst>
                                  <p:childTnLst>
                                    <p:set>
                                      <p:cBhvr>
                                        <p:cTn id="292" dur="1" fill="hold">
                                          <p:stCondLst>
                                            <p:cond delay="0"/>
                                          </p:stCondLst>
                                        </p:cTn>
                                        <p:tgtEl>
                                          <p:spTgt spid="49"/>
                                        </p:tgtEl>
                                        <p:attrNameLst>
                                          <p:attrName>style.visibility</p:attrName>
                                        </p:attrNameLst>
                                      </p:cBhvr>
                                      <p:to>
                                        <p:strVal val="visible"/>
                                      </p:to>
                                    </p:set>
                                    <p:animEffect transition="in" filter="fade">
                                      <p:cBhvr>
                                        <p:cTn id="293" dur="500"/>
                                        <p:tgtEl>
                                          <p:spTgt spid="49"/>
                                        </p:tgtEl>
                                      </p:cBhvr>
                                    </p:animEffect>
                                  </p:childTnLst>
                                </p:cTn>
                              </p:par>
                            </p:childTnLst>
                          </p:cTn>
                        </p:par>
                      </p:childTnLst>
                    </p:cTn>
                  </p:par>
                  <p:par>
                    <p:cTn id="294" fill="hold">
                      <p:stCondLst>
                        <p:cond delay="indefinite"/>
                      </p:stCondLst>
                      <p:childTnLst>
                        <p:par>
                          <p:cTn id="295" fill="hold">
                            <p:stCondLst>
                              <p:cond delay="0"/>
                            </p:stCondLst>
                            <p:childTnLst>
                              <p:par>
                                <p:cTn id="296" presetID="10" presetClass="entr" presetSubtype="0" fill="hold" grpId="0" nodeType="clickEffect">
                                  <p:stCondLst>
                                    <p:cond delay="0"/>
                                  </p:stCondLst>
                                  <p:childTnLst>
                                    <p:set>
                                      <p:cBhvr>
                                        <p:cTn id="297" dur="1" fill="hold">
                                          <p:stCondLst>
                                            <p:cond delay="0"/>
                                          </p:stCondLst>
                                        </p:cTn>
                                        <p:tgtEl>
                                          <p:spTgt spid="28"/>
                                        </p:tgtEl>
                                        <p:attrNameLst>
                                          <p:attrName>style.visibility</p:attrName>
                                        </p:attrNameLst>
                                      </p:cBhvr>
                                      <p:to>
                                        <p:strVal val="visible"/>
                                      </p:to>
                                    </p:set>
                                    <p:animEffect transition="in" filter="fade">
                                      <p:cBhvr>
                                        <p:cTn id="298" dur="500"/>
                                        <p:tgtEl>
                                          <p:spTgt spid="28"/>
                                        </p:tgtEl>
                                      </p:cBhvr>
                                    </p:animEffect>
                                  </p:childTnLst>
                                </p:cTn>
                              </p:par>
                            </p:childTnLst>
                          </p:cTn>
                        </p:par>
                      </p:childTnLst>
                    </p:cTn>
                  </p:par>
                  <p:par>
                    <p:cTn id="299" fill="hold">
                      <p:stCondLst>
                        <p:cond delay="indefinite"/>
                      </p:stCondLst>
                      <p:childTnLst>
                        <p:par>
                          <p:cTn id="300" fill="hold">
                            <p:stCondLst>
                              <p:cond delay="0"/>
                            </p:stCondLst>
                            <p:childTnLst>
                              <p:par>
                                <p:cTn id="301" presetID="26" presetClass="emph" presetSubtype="0" fill="hold" nodeType="clickEffect">
                                  <p:stCondLst>
                                    <p:cond delay="0"/>
                                  </p:stCondLst>
                                  <p:childTnLst>
                                    <p:animEffect transition="out" filter="fade">
                                      <p:cBhvr>
                                        <p:cTn id="302" dur="500" tmFilter="0, 0; .2, .5; .8, .5; 1, 0"/>
                                        <p:tgtEl>
                                          <p:spTgt spid="44"/>
                                        </p:tgtEl>
                                      </p:cBhvr>
                                    </p:animEffect>
                                    <p:animScale>
                                      <p:cBhvr>
                                        <p:cTn id="303" dur="250" autoRev="1" fill="hold"/>
                                        <p:tgtEl>
                                          <p:spTgt spid="44"/>
                                        </p:tgtEl>
                                      </p:cBhvr>
                                      <p:by x="105000" y="105000"/>
                                    </p:animScale>
                                  </p:childTnLst>
                                </p:cTn>
                              </p:par>
                              <p:par>
                                <p:cTn id="304" presetID="26" presetClass="emph" presetSubtype="0" fill="hold" nodeType="withEffect">
                                  <p:stCondLst>
                                    <p:cond delay="0"/>
                                  </p:stCondLst>
                                  <p:childTnLst>
                                    <p:animEffect transition="out" filter="fade">
                                      <p:cBhvr>
                                        <p:cTn id="305" dur="500" tmFilter="0, 0; .2, .5; .8, .5; 1, 0"/>
                                        <p:tgtEl>
                                          <p:spTgt spid="8"/>
                                        </p:tgtEl>
                                      </p:cBhvr>
                                    </p:animEffect>
                                    <p:animScale>
                                      <p:cBhvr>
                                        <p:cTn id="306" dur="250" autoRev="1" fill="hold"/>
                                        <p:tgtEl>
                                          <p:spTgt spid="8"/>
                                        </p:tgtEl>
                                      </p:cBhvr>
                                      <p:by x="105000" y="105000"/>
                                    </p:animScale>
                                  </p:childTnLst>
                                </p:cTn>
                              </p:par>
                              <p:par>
                                <p:cTn id="307" presetID="26" presetClass="emph" presetSubtype="0" fill="hold" nodeType="withEffect">
                                  <p:stCondLst>
                                    <p:cond delay="0"/>
                                  </p:stCondLst>
                                  <p:childTnLst>
                                    <p:animEffect transition="out" filter="fade">
                                      <p:cBhvr>
                                        <p:cTn id="308" dur="500" tmFilter="0, 0; .2, .5; .8, .5; 1, 0"/>
                                        <p:tgtEl>
                                          <p:spTgt spid="18"/>
                                        </p:tgtEl>
                                      </p:cBhvr>
                                    </p:animEffect>
                                    <p:animScale>
                                      <p:cBhvr>
                                        <p:cTn id="309" dur="250" autoRev="1" fill="hold"/>
                                        <p:tgtEl>
                                          <p:spTgt spid="18"/>
                                        </p:tgtEl>
                                      </p:cBhvr>
                                      <p:by x="105000" y="105000"/>
                                    </p:animScale>
                                  </p:childTnLst>
                                </p:cTn>
                              </p:par>
                              <p:par>
                                <p:cTn id="310" presetID="26" presetClass="emph" presetSubtype="0" fill="hold" nodeType="withEffect">
                                  <p:stCondLst>
                                    <p:cond delay="0"/>
                                  </p:stCondLst>
                                  <p:childTnLst>
                                    <p:animEffect transition="out" filter="fade">
                                      <p:cBhvr>
                                        <p:cTn id="311" dur="500" tmFilter="0, 0; .2, .5; .8, .5; 1, 0"/>
                                        <p:tgtEl>
                                          <p:spTgt spid="32"/>
                                        </p:tgtEl>
                                      </p:cBhvr>
                                    </p:animEffect>
                                    <p:animScale>
                                      <p:cBhvr>
                                        <p:cTn id="312" dur="250" autoRev="1" fill="hold"/>
                                        <p:tgtEl>
                                          <p:spTgt spid="32"/>
                                        </p:tgtEl>
                                      </p:cBhvr>
                                      <p:by x="105000" y="105000"/>
                                    </p:animScale>
                                  </p:childTnLst>
                                </p:cTn>
                              </p:par>
                              <p:par>
                                <p:cTn id="313" presetID="26" presetClass="emph" presetSubtype="0" fill="hold" nodeType="withEffect">
                                  <p:stCondLst>
                                    <p:cond delay="0"/>
                                  </p:stCondLst>
                                  <p:childTnLst>
                                    <p:animEffect transition="out" filter="fade">
                                      <p:cBhvr>
                                        <p:cTn id="314" dur="500" tmFilter="0, 0; .2, .5; .8, .5; 1, 0"/>
                                        <p:tgtEl>
                                          <p:spTgt spid="33"/>
                                        </p:tgtEl>
                                      </p:cBhvr>
                                    </p:animEffect>
                                    <p:animScale>
                                      <p:cBhvr>
                                        <p:cTn id="315" dur="250" autoRev="1" fill="hold"/>
                                        <p:tgtEl>
                                          <p:spTgt spid="33"/>
                                        </p:tgtEl>
                                      </p:cBhvr>
                                      <p:by x="105000" y="105000"/>
                                    </p:animScale>
                                  </p:childTnLst>
                                </p:cTn>
                              </p:par>
                              <p:par>
                                <p:cTn id="316" presetID="26" presetClass="emph" presetSubtype="0" fill="hold" nodeType="withEffect">
                                  <p:stCondLst>
                                    <p:cond delay="0"/>
                                  </p:stCondLst>
                                  <p:childTnLst>
                                    <p:animEffect transition="out" filter="fade">
                                      <p:cBhvr>
                                        <p:cTn id="317" dur="500" tmFilter="0, 0; .2, .5; .8, .5; 1, 0"/>
                                        <p:tgtEl>
                                          <p:spTgt spid="34"/>
                                        </p:tgtEl>
                                      </p:cBhvr>
                                    </p:animEffect>
                                    <p:animScale>
                                      <p:cBhvr>
                                        <p:cTn id="318" dur="250" autoRev="1" fill="hold"/>
                                        <p:tgtEl>
                                          <p:spTgt spid="34"/>
                                        </p:tgtEl>
                                      </p:cBhvr>
                                      <p:by x="105000" y="105000"/>
                                    </p:animScale>
                                  </p:childTnLst>
                                </p:cTn>
                              </p:par>
                            </p:childTnLst>
                          </p:cTn>
                        </p:par>
                      </p:childTnLst>
                    </p:cTn>
                  </p:par>
                  <p:par>
                    <p:cTn id="319" fill="hold">
                      <p:stCondLst>
                        <p:cond delay="indefinite"/>
                      </p:stCondLst>
                      <p:childTnLst>
                        <p:par>
                          <p:cTn id="320" fill="hold">
                            <p:stCondLst>
                              <p:cond delay="0"/>
                            </p:stCondLst>
                            <p:childTnLst>
                              <p:par>
                                <p:cTn id="321" presetID="10" presetClass="entr" presetSubtype="0" fill="hold" grpId="0" nodeType="clickEffect">
                                  <p:stCondLst>
                                    <p:cond delay="0"/>
                                  </p:stCondLst>
                                  <p:childTnLst>
                                    <p:set>
                                      <p:cBhvr>
                                        <p:cTn id="322" dur="1" fill="hold">
                                          <p:stCondLst>
                                            <p:cond delay="0"/>
                                          </p:stCondLst>
                                        </p:cTn>
                                        <p:tgtEl>
                                          <p:spTgt spid="50"/>
                                        </p:tgtEl>
                                        <p:attrNameLst>
                                          <p:attrName>style.visibility</p:attrName>
                                        </p:attrNameLst>
                                      </p:cBhvr>
                                      <p:to>
                                        <p:strVal val="visible"/>
                                      </p:to>
                                    </p:set>
                                    <p:animEffect transition="in" filter="fade">
                                      <p:cBhvr>
                                        <p:cTn id="323" dur="500"/>
                                        <p:tgtEl>
                                          <p:spTgt spid="50"/>
                                        </p:tgtEl>
                                      </p:cBhvr>
                                    </p:animEffect>
                                  </p:childTnLst>
                                </p:cTn>
                              </p:par>
                            </p:childTnLst>
                          </p:cTn>
                        </p:par>
                      </p:childTnLst>
                    </p:cTn>
                  </p:par>
                  <p:par>
                    <p:cTn id="324" fill="hold">
                      <p:stCondLst>
                        <p:cond delay="indefinite"/>
                      </p:stCondLst>
                      <p:childTnLst>
                        <p:par>
                          <p:cTn id="325" fill="hold">
                            <p:stCondLst>
                              <p:cond delay="0"/>
                            </p:stCondLst>
                            <p:childTnLst>
                              <p:par>
                                <p:cTn id="326" presetID="10" presetClass="entr" presetSubtype="0" fill="hold" grpId="0" nodeType="clickEffect">
                                  <p:stCondLst>
                                    <p:cond delay="0"/>
                                  </p:stCondLst>
                                  <p:childTnLst>
                                    <p:set>
                                      <p:cBhvr>
                                        <p:cTn id="327" dur="1" fill="hold">
                                          <p:stCondLst>
                                            <p:cond delay="0"/>
                                          </p:stCondLst>
                                        </p:cTn>
                                        <p:tgtEl>
                                          <p:spTgt spid="29"/>
                                        </p:tgtEl>
                                        <p:attrNameLst>
                                          <p:attrName>style.visibility</p:attrName>
                                        </p:attrNameLst>
                                      </p:cBhvr>
                                      <p:to>
                                        <p:strVal val="visible"/>
                                      </p:to>
                                    </p:set>
                                    <p:animEffect transition="in" filter="fade">
                                      <p:cBhvr>
                                        <p:cTn id="3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bldLvl="0" animBg="1"/>
      <p:bldP spid="13" grpId="0" bldLvl="0" animBg="1"/>
      <p:bldP spid="13" grpId="1" bldLvl="0" animBg="1"/>
      <p:bldP spid="26" grpId="0"/>
      <p:bldP spid="27" grpId="0"/>
      <p:bldP spid="28" grpId="0"/>
      <p:bldP spid="29" grpId="0"/>
      <p:bldP spid="30" grpId="0"/>
      <p:bldP spid="31" grpId="0"/>
      <p:bldP spid="47" grpId="0"/>
      <p:bldP spid="48" grpId="0"/>
      <p:bldP spid="49" grpId="0"/>
      <p:bldP spid="5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80564" y="2923987"/>
            <a:ext cx="2478801" cy="651183"/>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4972635" y="2972579"/>
            <a:ext cx="989181" cy="553085"/>
          </a:xfrm>
          <a:prstGeom prst="rect">
            <a:avLst/>
          </a:prstGeom>
          <a:noFill/>
        </p:spPr>
        <p:txBody>
          <a:bodyPr wrap="square" rtlCol="0">
            <a:spAutoFit/>
          </a:bodyPr>
          <a:lstStyle/>
          <a:p>
            <a:r>
              <a:rPr lang="en-GB" sz="3000">
                <a:latin typeface="Calibri" panose="020F0502020204030204" charset="0"/>
                <a:cs typeface="Calibri" panose="020F0502020204030204" charset="0"/>
              </a:rPr>
              <a:t>411</a:t>
            </a:r>
          </a:p>
        </p:txBody>
      </p:sp>
      <p:sp>
        <p:nvSpPr>
          <p:cNvPr id="4" name="Rectangle 3"/>
          <p:cNvSpPr/>
          <p:nvPr/>
        </p:nvSpPr>
        <p:spPr>
          <a:xfrm>
            <a:off x="2693902" y="3003357"/>
            <a:ext cx="1371600" cy="521970"/>
          </a:xfrm>
          <a:prstGeom prst="rect">
            <a:avLst/>
          </a:prstGeom>
        </p:spPr>
        <p:txBody>
          <a:bodyPr wrap="none">
            <a:spAutoFit/>
          </a:bodyPr>
          <a:lstStyle/>
          <a:p>
            <a:r>
              <a:rPr lang="en-GB" sz="2800">
                <a:latin typeface="Calibri" panose="020F0502020204030204" charset="0"/>
                <a:cs typeface="Calibri" panose="020F0502020204030204" charset="0"/>
              </a:rPr>
              <a:t>Monday</a:t>
            </a:r>
            <a:endParaRPr lang="en-GB" sz="2800"/>
          </a:p>
        </p:txBody>
      </p:sp>
      <p:sp>
        <p:nvSpPr>
          <p:cNvPr id="5" name="Rectangle 4"/>
          <p:cNvSpPr/>
          <p:nvPr/>
        </p:nvSpPr>
        <p:spPr>
          <a:xfrm>
            <a:off x="2693902" y="3769186"/>
            <a:ext cx="1347470" cy="521970"/>
          </a:xfrm>
          <a:prstGeom prst="rect">
            <a:avLst/>
          </a:prstGeom>
        </p:spPr>
        <p:txBody>
          <a:bodyPr wrap="none">
            <a:spAutoFit/>
          </a:bodyPr>
          <a:lstStyle/>
          <a:p>
            <a:r>
              <a:rPr lang="en-GB" sz="2800">
                <a:latin typeface="Calibri" panose="020F0502020204030204" charset="0"/>
                <a:cs typeface="Calibri" panose="020F0502020204030204" charset="0"/>
              </a:rPr>
              <a:t>Tuesday</a:t>
            </a:r>
            <a:endParaRPr lang="en-GB" sz="2800"/>
          </a:p>
        </p:txBody>
      </p:sp>
      <p:sp>
        <p:nvSpPr>
          <p:cNvPr id="6" name="Rectangle 5"/>
          <p:cNvSpPr/>
          <p:nvPr/>
        </p:nvSpPr>
        <p:spPr>
          <a:xfrm>
            <a:off x="4080565" y="3769186"/>
            <a:ext cx="1433772" cy="651183"/>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4600029" y="3817780"/>
            <a:ext cx="394843" cy="553085"/>
          </a:xfrm>
          <a:prstGeom prst="rect">
            <a:avLst/>
          </a:prstGeom>
          <a:noFill/>
        </p:spPr>
        <p:txBody>
          <a:bodyPr wrap="square" rtlCol="0">
            <a:spAutoFit/>
          </a:bodyPr>
          <a:lstStyle/>
          <a:p>
            <a:r>
              <a:rPr lang="en-GB" sz="3000">
                <a:latin typeface="Calibri" panose="020F0502020204030204" charset="0"/>
                <a:cs typeface="Calibri" panose="020F0502020204030204" charset="0"/>
              </a:rPr>
              <a:t>?</a:t>
            </a:r>
          </a:p>
        </p:txBody>
      </p:sp>
      <p:cxnSp>
        <p:nvCxnSpPr>
          <p:cNvPr id="8" name="Straight Arrow Connector 7"/>
          <p:cNvCxnSpPr/>
          <p:nvPr/>
        </p:nvCxnSpPr>
        <p:spPr>
          <a:xfrm flipV="1">
            <a:off x="5542500" y="4094778"/>
            <a:ext cx="1045028" cy="1"/>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802920" y="3623762"/>
            <a:ext cx="662037" cy="553085"/>
          </a:xfrm>
          <a:prstGeom prst="rect">
            <a:avLst/>
          </a:prstGeom>
          <a:noFill/>
        </p:spPr>
        <p:txBody>
          <a:bodyPr wrap="square" rtlCol="0">
            <a:spAutoFit/>
          </a:bodyPr>
          <a:lstStyle/>
          <a:p>
            <a:r>
              <a:rPr lang="en-GB" sz="3000">
                <a:latin typeface="Calibri" panose="020F0502020204030204" charset="0"/>
                <a:cs typeface="Calibri" panose="020F0502020204030204" charset="0"/>
              </a:rPr>
              <a:t>63</a:t>
            </a:r>
          </a:p>
        </p:txBody>
      </p:sp>
      <p:graphicFrame>
        <p:nvGraphicFramePr>
          <p:cNvPr id="10" name="Table 9"/>
          <p:cNvGraphicFramePr>
            <a:graphicFrameLocks noGrp="1"/>
          </p:cNvGraphicFramePr>
          <p:nvPr/>
        </p:nvGraphicFramePr>
        <p:xfrm>
          <a:off x="7398399" y="3180792"/>
          <a:ext cx="1629410" cy="2758440"/>
        </p:xfrm>
        <a:graphic>
          <a:graphicData uri="http://schemas.openxmlformats.org/drawingml/2006/table">
            <a:tbl>
              <a:tblPr firstRow="1" bandRow="1">
                <a:tableStyleId>{5C22544A-7EE6-4342-B048-85BDC9FD1C3A}</a:tableStyleId>
              </a:tblPr>
              <a:tblGrid>
                <a:gridCol w="542925">
                  <a:extLst>
                    <a:ext uri="{9D8B030D-6E8A-4147-A177-3AD203B41FA5}">
                      <a16:colId xmlns:a16="http://schemas.microsoft.com/office/drawing/2014/main" val="20000"/>
                    </a:ext>
                  </a:extLst>
                </a:gridCol>
                <a:gridCol w="543560">
                  <a:extLst>
                    <a:ext uri="{9D8B030D-6E8A-4147-A177-3AD203B41FA5}">
                      <a16:colId xmlns:a16="http://schemas.microsoft.com/office/drawing/2014/main" val="20001"/>
                    </a:ext>
                  </a:extLst>
                </a:gridCol>
                <a:gridCol w="542925">
                  <a:extLst>
                    <a:ext uri="{9D8B030D-6E8A-4147-A177-3AD203B41FA5}">
                      <a16:colId xmlns:a16="http://schemas.microsoft.com/office/drawing/2014/main" val="20002"/>
                    </a:ext>
                  </a:extLst>
                </a:gridCol>
              </a:tblGrid>
              <a:tr h="689610">
                <a:tc>
                  <a:txBody>
                    <a:bodyPr/>
                    <a:lstStyle/>
                    <a:p>
                      <a:pPr algn="ctr"/>
                      <a:r>
                        <a:rPr lang="en-GB" sz="2600" b="0">
                          <a:solidFill>
                            <a:schemeClr val="tx1"/>
                          </a:solidFill>
                          <a:latin typeface="+mn-lt"/>
                        </a:rPr>
                        <a:t>H</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2600" b="0">
                          <a:solidFill>
                            <a:schemeClr val="tx1"/>
                          </a:solidFill>
                          <a:latin typeface="+mn-lt"/>
                        </a:rPr>
                        <a:t>T</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600" b="0">
                          <a:solidFill>
                            <a:schemeClr val="tx1"/>
                          </a:solidFill>
                          <a:latin typeface="+mn-lt"/>
                        </a:rPr>
                        <a:t>O</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689610">
                <a:tc>
                  <a:txBody>
                    <a:bodyPr/>
                    <a:lstStyle/>
                    <a:p>
                      <a:pPr algn="ctr"/>
                      <a:r>
                        <a:rPr lang="en-GB" sz="3300" b="0">
                          <a:solidFill>
                            <a:schemeClr val="tx1"/>
                          </a:solidFill>
                          <a:latin typeface="+mn-lt"/>
                        </a:rPr>
                        <a:t>4</a:t>
                      </a:r>
                    </a:p>
                  </a:txBody>
                  <a:tcPr marL="83914" marR="83914" marT="41957" marB="41957"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3300" b="0">
                          <a:solidFill>
                            <a:schemeClr val="tx1"/>
                          </a:solidFill>
                          <a:latin typeface="+mn-lt"/>
                        </a:rPr>
                        <a:t>1</a:t>
                      </a:r>
                    </a:p>
                  </a:txBody>
                  <a:tcPr marL="83914" marR="83914" marT="41957" marB="41957"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300">
                          <a:solidFill>
                            <a:schemeClr val="tx1"/>
                          </a:solidFill>
                          <a:latin typeface="+mn-lt"/>
                        </a:rPr>
                        <a:t>1</a:t>
                      </a:r>
                    </a:p>
                  </a:txBody>
                  <a:tcPr marL="83914" marR="83914" marT="41957" marB="41957"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89610">
                <a:tc>
                  <a:txBody>
                    <a:bodyPr/>
                    <a:lstStyle/>
                    <a:p>
                      <a:pPr marL="0" marR="0" lvl="0" indent="0" algn="ctr" defTabSz="457200" rtl="0" eaLnBrk="1" fontAlgn="auto" latinLnBrk="0" hangingPunct="1">
                        <a:lnSpc>
                          <a:spcPct val="100000"/>
                        </a:lnSpc>
                        <a:spcBef>
                          <a:spcPts val="0"/>
                        </a:spcBef>
                        <a:spcAft>
                          <a:spcPts val="0"/>
                        </a:spcAft>
                        <a:buClrTx/>
                        <a:buSzTx/>
                        <a:buFontTx/>
                        <a:buNone/>
                        <a:defRPr/>
                      </a:pPr>
                      <a:endParaRPr lang="en-GB" sz="3300">
                        <a:latin typeface="+mn-lt"/>
                      </a:endParaRPr>
                    </a:p>
                  </a:txBody>
                  <a:tcPr marL="83914" marR="83914" marT="41957" marB="41957"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300">
                          <a:solidFill>
                            <a:schemeClr val="tx1"/>
                          </a:solidFill>
                          <a:latin typeface="+mn-lt"/>
                        </a:rPr>
                        <a:t>6</a:t>
                      </a:r>
                    </a:p>
                  </a:txBody>
                  <a:tcPr marL="83914" marR="83914" marT="41957" marB="41957"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300">
                          <a:solidFill>
                            <a:schemeClr val="tx1"/>
                          </a:solidFill>
                          <a:latin typeface="+mn-lt"/>
                        </a:rPr>
                        <a:t>3</a:t>
                      </a:r>
                    </a:p>
                  </a:txBody>
                  <a:tcPr marL="83914" marR="83914" marT="41957" marB="41957"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89610">
                <a:tc>
                  <a:txBody>
                    <a:bodyPr/>
                    <a:lstStyle/>
                    <a:p>
                      <a:pPr algn="ctr"/>
                      <a:endParaRPr lang="en-GB" sz="3300">
                        <a:solidFill>
                          <a:schemeClr val="tx1"/>
                        </a:solidFill>
                        <a:latin typeface="+mn-lt"/>
                      </a:endParaRPr>
                    </a:p>
                  </a:txBody>
                  <a:tcPr marL="83914" marR="83914" marT="41957" marB="41957"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a:solidFill>
                          <a:schemeClr val="tx1"/>
                        </a:solidFill>
                        <a:latin typeface="+mn-lt"/>
                      </a:endParaRPr>
                    </a:p>
                  </a:txBody>
                  <a:tcPr marL="83914" marR="83914" marT="41957" marB="41957"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a:solidFill>
                          <a:schemeClr val="tx1"/>
                        </a:solidFill>
                        <a:latin typeface="+mn-lt"/>
                      </a:endParaRPr>
                    </a:p>
                  </a:txBody>
                  <a:tcPr marL="83914" marR="83914" marT="41957" marB="41957"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mc:AlternateContent xmlns:mc="http://schemas.openxmlformats.org/markup-compatibility/2006">
        <mc:Choice xmlns:a14="http://schemas.microsoft.com/office/drawing/2010/main" Requires="a14">
          <p:sp>
            <p:nvSpPr>
              <p:cNvPr id="11" name="TextBox 10"/>
              <p:cNvSpPr txBox="1"/>
              <p:nvPr/>
            </p:nvSpPr>
            <p:spPr>
              <a:xfrm>
                <a:off x="6847514" y="4553145"/>
                <a:ext cx="577215" cy="64516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3600" i="1" dirty="0" smtClean="0">
                          <a:latin typeface="Cambria Math" panose="02040503050406030204" pitchFamily="18" charset="0"/>
                          <a:ea typeface="Cambria Math" panose="02040503050406030204" pitchFamily="18" charset="0"/>
                        </a:rPr>
                        <m:t>−</m:t>
                      </m:r>
                    </m:oMath>
                  </m:oMathPara>
                </a14:m>
                <a:endParaRPr lang="en-GB" sz="3600">
                  <a:latin typeface="Cambria Math" panose="02040503050406030204" pitchFamily="18" charset="0"/>
                  <a:ea typeface="Cambria Math" panose="02040503050406030204" pitchFamily="18" charset="0"/>
                </a:endParaRPr>
              </a:p>
            </p:txBody>
          </p:sp>
        </mc:Choice>
        <mc:Fallback>
          <p:sp>
            <p:nvSpPr>
              <p:cNvPr id="11" name="TextBox 10"/>
              <p:cNvSpPr txBox="1">
                <a:spLocks noRot="1" noChangeAspect="1" noMove="1" noResize="1" noEditPoints="1" noAdjustHandles="1" noChangeArrowheads="1" noChangeShapeType="1" noTextEdit="1"/>
              </p:cNvSpPr>
              <p:nvPr/>
            </p:nvSpPr>
            <p:spPr>
              <a:xfrm>
                <a:off x="6847514" y="4553145"/>
                <a:ext cx="577215" cy="645160"/>
              </a:xfrm>
              <a:prstGeom prst="rect">
                <a:avLst/>
              </a:prstGeom>
              <a:blipFill>
                <a:blip r:embed="rId2"/>
                <a:stretch>
                  <a:fillRect/>
                </a:stretch>
              </a:blipFill>
            </p:spPr>
            <p:txBody>
              <a:bodyPr/>
              <a:lstStyle/>
              <a:p>
                <a:r>
                  <a:rPr lang="en-US">
                    <a:noFill/>
                  </a:rPr>
                  <a:t> </a:t>
                </a:r>
              </a:p>
            </p:txBody>
          </p:sp>
        </mc:Fallback>
      </mc:AlternateContent>
      <p:cxnSp>
        <p:nvCxnSpPr>
          <p:cNvPr id="12" name="Straight Connector 11"/>
          <p:cNvCxnSpPr/>
          <p:nvPr/>
        </p:nvCxnSpPr>
        <p:spPr>
          <a:xfrm flipV="1">
            <a:off x="8053831" y="4065017"/>
            <a:ext cx="317876" cy="3067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036309" y="3612817"/>
            <a:ext cx="659263" cy="521970"/>
          </a:xfrm>
          <a:prstGeom prst="rect">
            <a:avLst/>
          </a:prstGeom>
          <a:noFill/>
        </p:spPr>
        <p:txBody>
          <a:bodyPr wrap="square" rtlCol="0">
            <a:spAutoFit/>
          </a:bodyPr>
          <a:lstStyle/>
          <a:p>
            <a:r>
              <a:rPr lang="en-GB" sz="2800">
                <a:latin typeface="Calibri" panose="020F0502020204030204" charset="0"/>
                <a:cs typeface="Calibri" panose="020F0502020204030204" charset="0"/>
              </a:rPr>
              <a:t>0</a:t>
            </a:r>
          </a:p>
        </p:txBody>
      </p:sp>
      <p:sp>
        <p:nvSpPr>
          <p:cNvPr id="14" name="TextBox 13"/>
          <p:cNvSpPr txBox="1"/>
          <p:nvPr/>
        </p:nvSpPr>
        <p:spPr>
          <a:xfrm>
            <a:off x="8394009" y="3836665"/>
            <a:ext cx="659263" cy="521970"/>
          </a:xfrm>
          <a:prstGeom prst="rect">
            <a:avLst/>
          </a:prstGeom>
          <a:noFill/>
        </p:spPr>
        <p:txBody>
          <a:bodyPr wrap="square" rtlCol="0">
            <a:spAutoFit/>
          </a:bodyPr>
          <a:lstStyle/>
          <a:p>
            <a:r>
              <a:rPr lang="en-GB" sz="2800">
                <a:latin typeface="Calibri" panose="020F0502020204030204" charset="0"/>
                <a:cs typeface="Calibri" panose="020F0502020204030204" charset="0"/>
              </a:rPr>
              <a:t>1</a:t>
            </a:r>
          </a:p>
        </p:txBody>
      </p:sp>
      <p:sp>
        <p:nvSpPr>
          <p:cNvPr id="15" name="TextBox 14"/>
          <p:cNvSpPr txBox="1"/>
          <p:nvPr/>
        </p:nvSpPr>
        <p:spPr>
          <a:xfrm>
            <a:off x="8587395" y="5292637"/>
            <a:ext cx="409637" cy="553085"/>
          </a:xfrm>
          <a:prstGeom prst="rect">
            <a:avLst/>
          </a:prstGeom>
          <a:noFill/>
        </p:spPr>
        <p:txBody>
          <a:bodyPr wrap="square" rtlCol="0">
            <a:spAutoFit/>
          </a:bodyPr>
          <a:lstStyle/>
          <a:p>
            <a:r>
              <a:rPr lang="en-GB" sz="3000">
                <a:latin typeface="Calibri" panose="020F0502020204030204" charset="0"/>
                <a:cs typeface="Calibri" panose="020F0502020204030204" charset="0"/>
              </a:rPr>
              <a:t>8</a:t>
            </a:r>
          </a:p>
        </p:txBody>
      </p:sp>
      <p:cxnSp>
        <p:nvCxnSpPr>
          <p:cNvPr id="16" name="Straight Connector 15"/>
          <p:cNvCxnSpPr/>
          <p:nvPr/>
        </p:nvCxnSpPr>
        <p:spPr>
          <a:xfrm flipV="1">
            <a:off x="7554204" y="4077747"/>
            <a:ext cx="317876" cy="3067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496926" y="3612817"/>
            <a:ext cx="659263" cy="521970"/>
          </a:xfrm>
          <a:prstGeom prst="rect">
            <a:avLst/>
          </a:prstGeom>
          <a:noFill/>
        </p:spPr>
        <p:txBody>
          <a:bodyPr wrap="square" rtlCol="0">
            <a:spAutoFit/>
          </a:bodyPr>
          <a:lstStyle/>
          <a:p>
            <a:r>
              <a:rPr lang="en-GB" sz="2800">
                <a:latin typeface="Calibri" panose="020F0502020204030204" charset="0"/>
                <a:cs typeface="Calibri" panose="020F0502020204030204" charset="0"/>
              </a:rPr>
              <a:t>3</a:t>
            </a:r>
          </a:p>
        </p:txBody>
      </p:sp>
      <p:sp>
        <p:nvSpPr>
          <p:cNvPr id="18" name="TextBox 17"/>
          <p:cNvSpPr txBox="1"/>
          <p:nvPr/>
        </p:nvSpPr>
        <p:spPr>
          <a:xfrm>
            <a:off x="7855792" y="3612817"/>
            <a:ext cx="659263" cy="521970"/>
          </a:xfrm>
          <a:prstGeom prst="rect">
            <a:avLst/>
          </a:prstGeom>
          <a:noFill/>
        </p:spPr>
        <p:txBody>
          <a:bodyPr wrap="square" rtlCol="0">
            <a:spAutoFit/>
          </a:bodyPr>
          <a:lstStyle/>
          <a:p>
            <a:r>
              <a:rPr lang="en-GB" sz="2800">
                <a:latin typeface="Calibri" panose="020F0502020204030204" charset="0"/>
                <a:cs typeface="Calibri" panose="020F0502020204030204" charset="0"/>
              </a:rPr>
              <a:t>1</a:t>
            </a:r>
          </a:p>
        </p:txBody>
      </p:sp>
      <p:sp>
        <p:nvSpPr>
          <p:cNvPr id="19" name="TextBox 18"/>
          <p:cNvSpPr txBox="1"/>
          <p:nvPr/>
        </p:nvSpPr>
        <p:spPr>
          <a:xfrm>
            <a:off x="8043538" y="5292637"/>
            <a:ext cx="409637" cy="553085"/>
          </a:xfrm>
          <a:prstGeom prst="rect">
            <a:avLst/>
          </a:prstGeom>
          <a:noFill/>
        </p:spPr>
        <p:txBody>
          <a:bodyPr wrap="square" rtlCol="0">
            <a:spAutoFit/>
          </a:bodyPr>
          <a:lstStyle/>
          <a:p>
            <a:r>
              <a:rPr lang="en-GB" sz="3000">
                <a:latin typeface="Calibri" panose="020F0502020204030204" charset="0"/>
                <a:cs typeface="Calibri" panose="020F0502020204030204" charset="0"/>
              </a:rPr>
              <a:t>4</a:t>
            </a:r>
          </a:p>
        </p:txBody>
      </p:sp>
      <p:sp>
        <p:nvSpPr>
          <p:cNvPr id="20" name="TextBox 19"/>
          <p:cNvSpPr txBox="1"/>
          <p:nvPr/>
        </p:nvSpPr>
        <p:spPr>
          <a:xfrm>
            <a:off x="7553423" y="5292637"/>
            <a:ext cx="409637" cy="553085"/>
          </a:xfrm>
          <a:prstGeom prst="rect">
            <a:avLst/>
          </a:prstGeom>
          <a:noFill/>
        </p:spPr>
        <p:txBody>
          <a:bodyPr wrap="square" rtlCol="0">
            <a:spAutoFit/>
          </a:bodyPr>
          <a:lstStyle/>
          <a:p>
            <a:r>
              <a:rPr lang="en-GB" sz="3000">
                <a:latin typeface="Calibri" panose="020F0502020204030204" charset="0"/>
                <a:cs typeface="Calibri" panose="020F0502020204030204" charset="0"/>
              </a:rPr>
              <a:t>3</a:t>
            </a:r>
          </a:p>
        </p:txBody>
      </p:sp>
      <p:sp>
        <p:nvSpPr>
          <p:cNvPr id="21" name="TextBox 20"/>
          <p:cNvSpPr txBox="1"/>
          <p:nvPr/>
        </p:nvSpPr>
        <p:spPr>
          <a:xfrm>
            <a:off x="4412265" y="3800748"/>
            <a:ext cx="989181" cy="553085"/>
          </a:xfrm>
          <a:prstGeom prst="rect">
            <a:avLst/>
          </a:prstGeom>
          <a:noFill/>
        </p:spPr>
        <p:txBody>
          <a:bodyPr wrap="square" rtlCol="0">
            <a:spAutoFit/>
          </a:bodyPr>
          <a:lstStyle/>
          <a:p>
            <a:r>
              <a:rPr lang="en-GB" sz="3000">
                <a:latin typeface="Calibri" panose="020F0502020204030204" charset="0"/>
                <a:cs typeface="Calibri" panose="020F0502020204030204" charset="0"/>
              </a:rPr>
              <a:t>348</a:t>
            </a:r>
          </a:p>
        </p:txBody>
      </p:sp>
      <p:sp>
        <p:nvSpPr>
          <p:cNvPr id="22" name="TextBox 21"/>
          <p:cNvSpPr txBox="1"/>
          <p:nvPr/>
        </p:nvSpPr>
        <p:spPr>
          <a:xfrm>
            <a:off x="2015753" y="344452"/>
            <a:ext cx="7497474" cy="1814830"/>
          </a:xfrm>
          <a:prstGeom prst="rect">
            <a:avLst/>
          </a:prstGeom>
          <a:noFill/>
        </p:spPr>
        <p:txBody>
          <a:bodyPr wrap="square" rtlCol="0">
            <a:spAutoFit/>
          </a:bodyPr>
          <a:lstStyle/>
          <a:p>
            <a:r>
              <a:rPr lang="en-GB" sz="2800">
                <a:latin typeface="Calibri" panose="020F0502020204030204" charset="0"/>
                <a:cs typeface="Calibri" panose="020F0502020204030204" charset="0"/>
              </a:rPr>
              <a:t>On Monday, Dexter scores 411 points.</a:t>
            </a:r>
          </a:p>
          <a:p>
            <a:r>
              <a:rPr lang="en-GB" sz="2800">
                <a:latin typeface="Calibri" panose="020F0502020204030204" charset="0"/>
                <a:cs typeface="Calibri" panose="020F0502020204030204" charset="0"/>
              </a:rPr>
              <a:t>On Tuesday he scores 63 points fewer than on Monday.</a:t>
            </a:r>
          </a:p>
          <a:p>
            <a:r>
              <a:rPr lang="en-GB" sz="2800">
                <a:latin typeface="Calibri" panose="020F0502020204030204" charset="0"/>
                <a:cs typeface="Calibri" panose="020F0502020204030204" charset="0"/>
              </a:rPr>
              <a:t>How many points does he score on Tuesday?</a:t>
            </a:r>
          </a:p>
        </p:txBody>
      </p:sp>
      <p:sp>
        <p:nvSpPr>
          <p:cNvPr id="23" name="TextBox 22"/>
          <p:cNvSpPr txBox="1"/>
          <p:nvPr/>
        </p:nvSpPr>
        <p:spPr>
          <a:xfrm>
            <a:off x="8654454" y="1604545"/>
            <a:ext cx="989181" cy="553085"/>
          </a:xfrm>
          <a:prstGeom prst="rect">
            <a:avLst/>
          </a:prstGeom>
          <a:noFill/>
        </p:spPr>
        <p:txBody>
          <a:bodyPr wrap="square" rtlCol="0">
            <a:spAutoFit/>
          </a:bodyPr>
          <a:lstStyle/>
          <a:p>
            <a:r>
              <a:rPr lang="en-GB" sz="3000">
                <a:solidFill>
                  <a:schemeClr val="accent1"/>
                </a:solidFill>
                <a:latin typeface="Calibri" panose="020F0502020204030204" charset="0"/>
                <a:cs typeface="Calibri" panose="020F0502020204030204" charset="0"/>
              </a:rPr>
              <a:t>348</a:t>
            </a:r>
          </a:p>
        </p:txBody>
      </p:sp>
      <p:pic>
        <p:nvPicPr>
          <p:cNvPr id="24" name="Picture 23"/>
          <p:cNvPicPr>
            <a:picLocks noChangeAspect="1"/>
          </p:cNvPicPr>
          <p:nvPr/>
        </p:nvPicPr>
        <p:blipFill>
          <a:blip r:embed="rId3">
            <a:clrChange>
              <a:clrFrom>
                <a:srgbClr val="FFFEFD"/>
              </a:clrFrom>
              <a:clrTo>
                <a:srgbClr val="FFFEFD">
                  <a:alpha val="0"/>
                </a:srgbClr>
              </a:clrTo>
            </a:clrChange>
          </a:blip>
          <a:stretch>
            <a:fillRect/>
          </a:stretch>
        </p:blipFill>
        <p:spPr>
          <a:xfrm>
            <a:off x="8592533" y="156776"/>
            <a:ext cx="1216701" cy="9619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animEffect transition="in" filter="fade">
                                      <p:cBhvr>
                                        <p:cTn id="7" dur="500"/>
                                        <p:tgtEl>
                                          <p:spTgt spid="2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2" end="2"/>
                                            </p:txEl>
                                          </p:spTgt>
                                        </p:tgtEl>
                                        <p:attrNameLst>
                                          <p:attrName>style.visibility</p:attrName>
                                        </p:attrNameLst>
                                      </p:cBhvr>
                                      <p:to>
                                        <p:strVal val="visible"/>
                                      </p:to>
                                    </p:set>
                                    <p:animEffect transition="in" filter="fade">
                                      <p:cBhvr>
                                        <p:cTn id="12" dur="500"/>
                                        <p:tgtEl>
                                          <p:spTgt spid="2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outVertical)">
                                      <p:cBhvr>
                                        <p:cTn id="41" dur="500"/>
                                        <p:tgtEl>
                                          <p:spTgt spid="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1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down)">
                                      <p:cBhvr>
                                        <p:cTn id="57" dur="500"/>
                                        <p:tgtEl>
                                          <p:spTgt spid="1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down)">
                                      <p:cBhvr>
                                        <p:cTn id="75" dur="500"/>
                                        <p:tgtEl>
                                          <p:spTgt spid="16"/>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500"/>
                                        <p:tgtEl>
                                          <p:spTgt spid="17"/>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fade">
                                      <p:cBhvr>
                                        <p:cTn id="88" dur="500"/>
                                        <p:tgtEl>
                                          <p:spTgt spid="19"/>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fade">
                                      <p:cBhvr>
                                        <p:cTn id="93" dur="500"/>
                                        <p:tgtEl>
                                          <p:spTgt spid="20"/>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fade">
                                      <p:cBhvr>
                                        <p:cTn id="98" dur="500"/>
                                        <p:tgtEl>
                                          <p:spTgt spid="21"/>
                                        </p:tgtEl>
                                      </p:cBhvr>
                                    </p:animEffect>
                                  </p:childTnLst>
                                </p:cTn>
                              </p:par>
                              <p:par>
                                <p:cTn id="99" presetID="10" presetClass="exit" presetSubtype="0" fill="hold" grpId="1" nodeType="withEffect">
                                  <p:stCondLst>
                                    <p:cond delay="0"/>
                                  </p:stCondLst>
                                  <p:childTnLst>
                                    <p:animEffect transition="out" filter="fade">
                                      <p:cBhvr>
                                        <p:cTn id="100" dur="500"/>
                                        <p:tgtEl>
                                          <p:spTgt spid="7"/>
                                        </p:tgtEl>
                                      </p:cBhvr>
                                    </p:animEffect>
                                    <p:set>
                                      <p:cBhvr>
                                        <p:cTn id="101" dur="1" fill="hold">
                                          <p:stCondLst>
                                            <p:cond delay="499"/>
                                          </p:stCondLst>
                                        </p:cTn>
                                        <p:tgtEl>
                                          <p:spTgt spid="7"/>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4" grpId="0"/>
      <p:bldP spid="5" grpId="0"/>
      <p:bldP spid="6" grpId="0" bldLvl="0" animBg="1"/>
      <p:bldP spid="7" grpId="0"/>
      <p:bldP spid="7" grpId="1"/>
      <p:bldP spid="9" grpId="0"/>
      <p:bldP spid="11" grpId="0"/>
      <p:bldP spid="13" grpId="0"/>
      <p:bldP spid="14" grpId="0"/>
      <p:bldP spid="15" grpId="0"/>
      <p:bldP spid="17" grpId="0"/>
      <p:bldP spid="18" grpId="0"/>
      <p:bldP spid="19" grpId="0"/>
      <p:bldP spid="20" grpId="0"/>
      <p:bldP spid="21" grpId="0"/>
      <p:bldP spid="2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7125" y="361704"/>
            <a:ext cx="7497474" cy="1814830"/>
          </a:xfrm>
          <a:prstGeom prst="rect">
            <a:avLst/>
          </a:prstGeom>
          <a:noFill/>
        </p:spPr>
        <p:txBody>
          <a:bodyPr wrap="square" rtlCol="0">
            <a:spAutoFit/>
          </a:bodyPr>
          <a:lstStyle/>
          <a:p>
            <a:r>
              <a:rPr lang="en-GB" sz="2800">
                <a:latin typeface="Calibri" panose="020F0502020204030204" charset="0"/>
                <a:cs typeface="Calibri" panose="020F0502020204030204" charset="0"/>
              </a:rPr>
              <a:t>On Monday, Dexter scores 411 points.</a:t>
            </a:r>
          </a:p>
          <a:p>
            <a:r>
              <a:rPr lang="en-GB" sz="2800">
                <a:latin typeface="Calibri" panose="020F0502020204030204" charset="0"/>
                <a:cs typeface="Calibri" panose="020F0502020204030204" charset="0"/>
              </a:rPr>
              <a:t>On Tuesday he scores 63 points fewer than on Monday.</a:t>
            </a:r>
          </a:p>
          <a:p>
            <a:r>
              <a:rPr lang="en-GB" sz="2800">
                <a:latin typeface="Calibri" panose="020F0502020204030204" charset="0"/>
                <a:cs typeface="Calibri" panose="020F0502020204030204" charset="0"/>
              </a:rPr>
              <a:t>How many points does he score on Tuesday?</a:t>
            </a:r>
          </a:p>
        </p:txBody>
      </p:sp>
      <p:sp>
        <p:nvSpPr>
          <p:cNvPr id="3" name="TextBox 2"/>
          <p:cNvSpPr txBox="1"/>
          <p:nvPr/>
        </p:nvSpPr>
        <p:spPr>
          <a:xfrm>
            <a:off x="8645826" y="1621797"/>
            <a:ext cx="989181" cy="553085"/>
          </a:xfrm>
          <a:prstGeom prst="rect">
            <a:avLst/>
          </a:prstGeom>
          <a:noFill/>
        </p:spPr>
        <p:txBody>
          <a:bodyPr wrap="square" rtlCol="0">
            <a:spAutoFit/>
          </a:bodyPr>
          <a:lstStyle/>
          <a:p>
            <a:r>
              <a:rPr lang="en-GB" sz="3000">
                <a:solidFill>
                  <a:schemeClr val="accent1"/>
                </a:solidFill>
                <a:latin typeface="Calibri" panose="020F0502020204030204" charset="0"/>
                <a:cs typeface="Calibri" panose="020F0502020204030204" charset="0"/>
              </a:rPr>
              <a:t>348</a:t>
            </a:r>
          </a:p>
        </p:txBody>
      </p:sp>
      <p:sp>
        <p:nvSpPr>
          <p:cNvPr id="4" name="TextBox 3"/>
          <p:cNvSpPr txBox="1"/>
          <p:nvPr/>
        </p:nvSpPr>
        <p:spPr>
          <a:xfrm>
            <a:off x="1982449" y="2072770"/>
            <a:ext cx="7497474" cy="1814830"/>
          </a:xfrm>
          <a:prstGeom prst="rect">
            <a:avLst/>
          </a:prstGeom>
          <a:noFill/>
        </p:spPr>
        <p:txBody>
          <a:bodyPr wrap="square" rtlCol="0">
            <a:spAutoFit/>
          </a:bodyPr>
          <a:lstStyle/>
          <a:p>
            <a:r>
              <a:rPr lang="en-GB" sz="2800">
                <a:latin typeface="Calibri" panose="020F0502020204030204" charset="0"/>
                <a:cs typeface="Calibri" panose="020F0502020204030204" charset="0"/>
              </a:rPr>
              <a:t>Dexter needs to score 1,000 points by the end of Wednesday to win a prize.</a:t>
            </a:r>
          </a:p>
          <a:p>
            <a:r>
              <a:rPr lang="en-GB" sz="2800">
                <a:latin typeface="Calibri" panose="020F0502020204030204" charset="0"/>
                <a:cs typeface="Calibri" panose="020F0502020204030204" charset="0"/>
              </a:rPr>
              <a:t>How many points does he need to score on Wednesday?</a:t>
            </a:r>
          </a:p>
        </p:txBody>
      </p:sp>
      <p:sp>
        <p:nvSpPr>
          <p:cNvPr id="5" name="Rectangle 4"/>
          <p:cNvSpPr/>
          <p:nvPr/>
        </p:nvSpPr>
        <p:spPr>
          <a:xfrm>
            <a:off x="2153587" y="4063682"/>
            <a:ext cx="4918213" cy="651183"/>
          </a:xfrm>
          <a:prstGeom prst="rect">
            <a:avLst/>
          </a:prstGeom>
          <a:solidFill>
            <a:schemeClr val="accent1">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3973120" y="4115429"/>
            <a:ext cx="1609513" cy="553085"/>
          </a:xfrm>
          <a:prstGeom prst="rect">
            <a:avLst/>
          </a:prstGeom>
          <a:noFill/>
        </p:spPr>
        <p:txBody>
          <a:bodyPr wrap="square" rtlCol="0">
            <a:spAutoFit/>
          </a:bodyPr>
          <a:lstStyle/>
          <a:p>
            <a:r>
              <a:rPr lang="en-GB" sz="3000">
                <a:latin typeface="Calibri" panose="020F0502020204030204" charset="0"/>
                <a:cs typeface="Calibri" panose="020F0502020204030204" charset="0"/>
              </a:rPr>
              <a:t>1,000</a:t>
            </a:r>
          </a:p>
        </p:txBody>
      </p:sp>
      <p:sp>
        <p:nvSpPr>
          <p:cNvPr id="7" name="Rectangle 6"/>
          <p:cNvSpPr/>
          <p:nvPr/>
        </p:nvSpPr>
        <p:spPr>
          <a:xfrm>
            <a:off x="2153586" y="4714865"/>
            <a:ext cx="2016034" cy="651183"/>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2363607" y="4761413"/>
            <a:ext cx="1609513" cy="553085"/>
          </a:xfrm>
          <a:prstGeom prst="rect">
            <a:avLst/>
          </a:prstGeom>
          <a:noFill/>
        </p:spPr>
        <p:txBody>
          <a:bodyPr wrap="square" rtlCol="0">
            <a:spAutoFit/>
          </a:bodyPr>
          <a:lstStyle/>
          <a:p>
            <a:r>
              <a:rPr lang="en-GB" sz="3000">
                <a:latin typeface="Calibri" panose="020F0502020204030204" charset="0"/>
                <a:cs typeface="Calibri" panose="020F0502020204030204" charset="0"/>
              </a:rPr>
              <a:t>M </a:t>
            </a:r>
            <a:r>
              <a:rPr lang="en-GB" sz="3000">
                <a:latin typeface="Cambria Math" panose="02040503050406030204" pitchFamily="18" charset="0"/>
                <a:ea typeface="Cambria Math" panose="02040503050406030204" pitchFamily="18" charset="0"/>
                <a:cs typeface="Calibri" panose="020F0502020204030204" charset="0"/>
              </a:rPr>
              <a:t>=</a:t>
            </a:r>
            <a:r>
              <a:rPr lang="en-GB" sz="3000">
                <a:latin typeface="Calibri" panose="020F0502020204030204" charset="0"/>
                <a:cs typeface="Calibri" panose="020F0502020204030204" charset="0"/>
              </a:rPr>
              <a:t> 411</a:t>
            </a:r>
          </a:p>
        </p:txBody>
      </p:sp>
      <p:sp>
        <p:nvSpPr>
          <p:cNvPr id="9" name="Rectangle 8"/>
          <p:cNvSpPr/>
          <p:nvPr/>
        </p:nvSpPr>
        <p:spPr>
          <a:xfrm>
            <a:off x="4169620" y="4714865"/>
            <a:ext cx="1717813" cy="651183"/>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4277919" y="4762109"/>
            <a:ext cx="1609513" cy="553085"/>
          </a:xfrm>
          <a:prstGeom prst="rect">
            <a:avLst/>
          </a:prstGeom>
          <a:noFill/>
        </p:spPr>
        <p:txBody>
          <a:bodyPr wrap="square" rtlCol="0">
            <a:spAutoFit/>
          </a:bodyPr>
          <a:lstStyle/>
          <a:p>
            <a:r>
              <a:rPr lang="en-GB" sz="3000">
                <a:latin typeface="Calibri" panose="020F0502020204030204" charset="0"/>
                <a:cs typeface="Calibri" panose="020F0502020204030204" charset="0"/>
              </a:rPr>
              <a:t>T </a:t>
            </a:r>
            <a:r>
              <a:rPr lang="en-GB" sz="3000">
                <a:latin typeface="Cambria Math" panose="02040503050406030204" pitchFamily="18" charset="0"/>
                <a:ea typeface="Cambria Math" panose="02040503050406030204" pitchFamily="18" charset="0"/>
                <a:cs typeface="Calibri" panose="020F0502020204030204" charset="0"/>
              </a:rPr>
              <a:t>=</a:t>
            </a:r>
            <a:r>
              <a:rPr lang="en-GB" sz="3000">
                <a:latin typeface="Calibri" panose="020F0502020204030204" charset="0"/>
                <a:cs typeface="Calibri" panose="020F0502020204030204" charset="0"/>
              </a:rPr>
              <a:t> 348</a:t>
            </a:r>
          </a:p>
        </p:txBody>
      </p:sp>
      <p:sp>
        <p:nvSpPr>
          <p:cNvPr id="11" name="Rectangle 10"/>
          <p:cNvSpPr/>
          <p:nvPr/>
        </p:nvSpPr>
        <p:spPr>
          <a:xfrm>
            <a:off x="5887433" y="4714865"/>
            <a:ext cx="1184367" cy="651183"/>
          </a:xfrm>
          <a:prstGeom prst="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5881799" y="4762109"/>
            <a:ext cx="1609513" cy="553085"/>
          </a:xfrm>
          <a:prstGeom prst="rect">
            <a:avLst/>
          </a:prstGeom>
          <a:noFill/>
        </p:spPr>
        <p:txBody>
          <a:bodyPr wrap="square" rtlCol="0">
            <a:spAutoFit/>
          </a:bodyPr>
          <a:lstStyle/>
          <a:p>
            <a:r>
              <a:rPr lang="en-GB" sz="3000">
                <a:latin typeface="Calibri" panose="020F0502020204030204" charset="0"/>
                <a:cs typeface="Calibri" panose="020F0502020204030204" charset="0"/>
              </a:rPr>
              <a:t>W </a:t>
            </a:r>
            <a:r>
              <a:rPr lang="en-GB" sz="3000">
                <a:latin typeface="Cambria Math" panose="02040503050406030204" pitchFamily="18" charset="0"/>
                <a:ea typeface="Cambria Math" panose="02040503050406030204" pitchFamily="18" charset="0"/>
                <a:cs typeface="Calibri" panose="020F0502020204030204" charset="0"/>
              </a:rPr>
              <a:t>=</a:t>
            </a:r>
            <a:r>
              <a:rPr lang="en-GB" sz="3000">
                <a:latin typeface="Calibri" panose="020F0502020204030204" charset="0"/>
                <a:cs typeface="Calibri" panose="020F0502020204030204" charset="0"/>
              </a:rPr>
              <a:t> ?</a:t>
            </a:r>
          </a:p>
        </p:txBody>
      </p:sp>
      <p:graphicFrame>
        <p:nvGraphicFramePr>
          <p:cNvPr id="13" name="Table 12"/>
          <p:cNvGraphicFramePr>
            <a:graphicFrameLocks noGrp="1"/>
          </p:cNvGraphicFramePr>
          <p:nvPr/>
        </p:nvGraphicFramePr>
        <p:xfrm>
          <a:off x="7666411" y="3507289"/>
          <a:ext cx="1629410" cy="2524188"/>
        </p:xfrm>
        <a:graphic>
          <a:graphicData uri="http://schemas.openxmlformats.org/drawingml/2006/table">
            <a:tbl>
              <a:tblPr firstRow="1" bandRow="1">
                <a:tableStyleId>{5C22544A-7EE6-4342-B048-85BDC9FD1C3A}</a:tableStyleId>
              </a:tblPr>
              <a:tblGrid>
                <a:gridCol w="542925">
                  <a:extLst>
                    <a:ext uri="{9D8B030D-6E8A-4147-A177-3AD203B41FA5}">
                      <a16:colId xmlns:a16="http://schemas.microsoft.com/office/drawing/2014/main" val="20000"/>
                    </a:ext>
                  </a:extLst>
                </a:gridCol>
                <a:gridCol w="543560">
                  <a:extLst>
                    <a:ext uri="{9D8B030D-6E8A-4147-A177-3AD203B41FA5}">
                      <a16:colId xmlns:a16="http://schemas.microsoft.com/office/drawing/2014/main" val="20001"/>
                    </a:ext>
                  </a:extLst>
                </a:gridCol>
                <a:gridCol w="542925">
                  <a:extLst>
                    <a:ext uri="{9D8B030D-6E8A-4147-A177-3AD203B41FA5}">
                      <a16:colId xmlns:a16="http://schemas.microsoft.com/office/drawing/2014/main" val="20002"/>
                    </a:ext>
                  </a:extLst>
                </a:gridCol>
              </a:tblGrid>
              <a:tr h="631047">
                <a:tc>
                  <a:txBody>
                    <a:bodyPr/>
                    <a:lstStyle/>
                    <a:p>
                      <a:pPr algn="ctr"/>
                      <a:r>
                        <a:rPr lang="en-GB" sz="2400" b="0">
                          <a:solidFill>
                            <a:schemeClr val="tx1"/>
                          </a:solidFill>
                          <a:latin typeface="+mn-lt"/>
                        </a:rPr>
                        <a:t>H</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2400" b="0">
                          <a:solidFill>
                            <a:schemeClr val="tx1"/>
                          </a:solidFill>
                          <a:latin typeface="+mn-lt"/>
                        </a:rPr>
                        <a:t>T</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b="0">
                          <a:solidFill>
                            <a:schemeClr val="tx1"/>
                          </a:solidFill>
                          <a:latin typeface="+mn-lt"/>
                        </a:rPr>
                        <a:t>O</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631047">
                <a:tc>
                  <a:txBody>
                    <a:bodyPr/>
                    <a:lstStyle/>
                    <a:p>
                      <a:pPr algn="ctr"/>
                      <a:r>
                        <a:rPr lang="en-GB" sz="3300" b="0">
                          <a:solidFill>
                            <a:schemeClr val="tx1"/>
                          </a:solidFill>
                          <a:latin typeface="+mn-lt"/>
                        </a:rPr>
                        <a:t>4</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GB" sz="3300" b="0">
                          <a:solidFill>
                            <a:schemeClr val="tx1"/>
                          </a:solidFill>
                          <a:latin typeface="+mn-lt"/>
                        </a:rPr>
                        <a:t>1</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300">
                          <a:solidFill>
                            <a:schemeClr val="tx1"/>
                          </a:solidFill>
                          <a:latin typeface="+mn-lt"/>
                        </a:rPr>
                        <a:t>1</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9525"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31047">
                <a:tc>
                  <a:txBody>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GB" sz="3300">
                          <a:latin typeface="+mn-lt"/>
                        </a:rPr>
                        <a:t>3</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300">
                          <a:solidFill>
                            <a:schemeClr val="tx1"/>
                          </a:solidFill>
                          <a:latin typeface="+mn-lt"/>
                        </a:rPr>
                        <a:t>4</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3300">
                          <a:solidFill>
                            <a:schemeClr val="tx1"/>
                          </a:solidFill>
                          <a:latin typeface="+mn-lt"/>
                        </a:rPr>
                        <a:t>8</a:t>
                      </a: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9525" cap="flat" cmpd="sng" algn="ctr">
                      <a:solidFill>
                        <a:srgbClr val="00B0F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31047">
                <a:tc>
                  <a:txBody>
                    <a:bodyPr/>
                    <a:lstStyle/>
                    <a:p>
                      <a:pPr algn="ctr"/>
                      <a:endParaRPr lang="en-GB" sz="3300">
                        <a:solidFill>
                          <a:schemeClr val="tx1"/>
                        </a:solidFill>
                        <a:latin typeface="+mn-lt"/>
                      </a:endParaRP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a:solidFill>
                          <a:schemeClr val="tx1"/>
                        </a:solidFill>
                        <a:latin typeface="+mn-lt"/>
                      </a:endParaRP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3300">
                        <a:solidFill>
                          <a:schemeClr val="tx1"/>
                        </a:solidFill>
                        <a:latin typeface="+mn-lt"/>
                      </a:endParaRPr>
                    </a:p>
                  </a:txBody>
                  <a:tcPr marL="0" marR="0" marT="0" marB="0" anchor="ctr">
                    <a:lnL w="9525" cap="flat" cmpd="sng" algn="ctr">
                      <a:solidFill>
                        <a:srgbClr val="00B0F0"/>
                      </a:solidFill>
                      <a:prstDash val="solid"/>
                      <a:round/>
                      <a:headEnd type="none" w="med" len="med"/>
                      <a:tailEnd type="none" w="med" len="med"/>
                    </a:lnL>
                    <a:lnR w="9525" cap="flat" cmpd="sng" algn="ctr">
                      <a:solidFill>
                        <a:srgbClr val="00B0F0"/>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
        <p:nvSpPr>
          <p:cNvPr id="14" name="TextBox 13"/>
          <p:cNvSpPr txBox="1"/>
          <p:nvPr/>
        </p:nvSpPr>
        <p:spPr>
          <a:xfrm>
            <a:off x="7131310" y="4764983"/>
            <a:ext cx="524510" cy="645160"/>
          </a:xfrm>
          <a:prstGeom prst="rect">
            <a:avLst/>
          </a:prstGeom>
          <a:noFill/>
        </p:spPr>
        <p:txBody>
          <a:bodyPr wrap="none" rtlCol="0">
            <a:spAutoFit/>
          </a:bodyPr>
          <a:lstStyle/>
          <a:p>
            <a:r>
              <a:rPr lang="en-GB" sz="3600">
                <a:latin typeface="Cambria Math" panose="02040503050406030204" pitchFamily="18" charset="0"/>
                <a:ea typeface="Cambria Math" panose="02040503050406030204" pitchFamily="18" charset="0"/>
              </a:rPr>
              <a:t>+</a:t>
            </a:r>
          </a:p>
        </p:txBody>
      </p:sp>
      <p:sp>
        <p:nvSpPr>
          <p:cNvPr id="15" name="TextBox 14"/>
          <p:cNvSpPr txBox="1"/>
          <p:nvPr/>
        </p:nvSpPr>
        <p:spPr>
          <a:xfrm>
            <a:off x="8855413" y="5422997"/>
            <a:ext cx="409637" cy="598805"/>
          </a:xfrm>
          <a:prstGeom prst="rect">
            <a:avLst/>
          </a:prstGeom>
          <a:noFill/>
        </p:spPr>
        <p:txBody>
          <a:bodyPr wrap="square" rtlCol="0">
            <a:spAutoFit/>
          </a:bodyPr>
          <a:lstStyle/>
          <a:p>
            <a:r>
              <a:rPr lang="en-GB" sz="3300">
                <a:latin typeface="Calibri" panose="020F0502020204030204" charset="0"/>
                <a:cs typeface="Calibri" panose="020F0502020204030204" charset="0"/>
              </a:rPr>
              <a:t>9</a:t>
            </a:r>
          </a:p>
        </p:txBody>
      </p:sp>
      <p:sp>
        <p:nvSpPr>
          <p:cNvPr id="16" name="TextBox 15"/>
          <p:cNvSpPr txBox="1"/>
          <p:nvPr/>
        </p:nvSpPr>
        <p:spPr>
          <a:xfrm>
            <a:off x="8316839" y="5422997"/>
            <a:ext cx="409637" cy="598805"/>
          </a:xfrm>
          <a:prstGeom prst="rect">
            <a:avLst/>
          </a:prstGeom>
          <a:noFill/>
        </p:spPr>
        <p:txBody>
          <a:bodyPr wrap="square" rtlCol="0">
            <a:spAutoFit/>
          </a:bodyPr>
          <a:lstStyle/>
          <a:p>
            <a:r>
              <a:rPr lang="en-GB" sz="3300">
                <a:latin typeface="Calibri" panose="020F0502020204030204" charset="0"/>
                <a:cs typeface="Calibri" panose="020F0502020204030204" charset="0"/>
              </a:rPr>
              <a:t>5</a:t>
            </a:r>
          </a:p>
        </p:txBody>
      </p:sp>
      <p:sp>
        <p:nvSpPr>
          <p:cNvPr id="17" name="TextBox 16"/>
          <p:cNvSpPr txBox="1"/>
          <p:nvPr/>
        </p:nvSpPr>
        <p:spPr>
          <a:xfrm>
            <a:off x="7785624" y="5422997"/>
            <a:ext cx="409637" cy="598805"/>
          </a:xfrm>
          <a:prstGeom prst="rect">
            <a:avLst/>
          </a:prstGeom>
          <a:noFill/>
        </p:spPr>
        <p:txBody>
          <a:bodyPr wrap="square" rtlCol="0">
            <a:spAutoFit/>
          </a:bodyPr>
          <a:lstStyle/>
          <a:p>
            <a:r>
              <a:rPr lang="en-GB" sz="3300">
                <a:latin typeface="Calibri" panose="020F0502020204030204" charset="0"/>
                <a:cs typeface="Calibri" panose="020F0502020204030204" charset="0"/>
              </a:rPr>
              <a:t>7</a:t>
            </a:r>
          </a:p>
        </p:txBody>
      </p:sp>
      <p:sp>
        <p:nvSpPr>
          <p:cNvPr id="18" name="Left Brace 17"/>
          <p:cNvSpPr/>
          <p:nvPr/>
        </p:nvSpPr>
        <p:spPr>
          <a:xfrm rot="16200000">
            <a:off x="3872509" y="3706595"/>
            <a:ext cx="299907" cy="3737753"/>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TextBox 18"/>
          <p:cNvSpPr txBox="1"/>
          <p:nvPr/>
        </p:nvSpPr>
        <p:spPr>
          <a:xfrm>
            <a:off x="3645293" y="5707732"/>
            <a:ext cx="989181" cy="553085"/>
          </a:xfrm>
          <a:prstGeom prst="rect">
            <a:avLst/>
          </a:prstGeom>
          <a:noFill/>
        </p:spPr>
        <p:txBody>
          <a:bodyPr wrap="square" rtlCol="0">
            <a:spAutoFit/>
          </a:bodyPr>
          <a:lstStyle/>
          <a:p>
            <a:r>
              <a:rPr lang="en-GB" sz="3000">
                <a:latin typeface="Calibri" panose="020F0502020204030204" charset="0"/>
                <a:cs typeface="Calibri" panose="020F0502020204030204" charset="0"/>
              </a:rPr>
              <a:t>759</a:t>
            </a:r>
          </a:p>
        </p:txBody>
      </p:sp>
      <p:pic>
        <p:nvPicPr>
          <p:cNvPr id="20" name="Picture 19"/>
          <p:cNvPicPr>
            <a:picLocks noChangeAspect="1"/>
          </p:cNvPicPr>
          <p:nvPr/>
        </p:nvPicPr>
        <p:blipFill>
          <a:blip r:embed="rId2">
            <a:clrChange>
              <a:clrFrom>
                <a:srgbClr val="FFFEFD"/>
              </a:clrFrom>
              <a:clrTo>
                <a:srgbClr val="FFFEFD">
                  <a:alpha val="0"/>
                </a:srgbClr>
              </a:clrTo>
            </a:clrChange>
          </a:blip>
          <a:stretch>
            <a:fillRect/>
          </a:stretch>
        </p:blipFill>
        <p:spPr>
          <a:xfrm>
            <a:off x="8583905" y="174028"/>
            <a:ext cx="1216701" cy="9619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par>
                                <p:cTn id="55" presetID="10"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9">
                                            <p:txEl>
                                              <p:pRg st="0" end="0"/>
                                            </p:txEl>
                                          </p:spTgt>
                                        </p:tgtEl>
                                        <p:attrNameLst>
                                          <p:attrName>style.visibility</p:attrName>
                                        </p:attrNameLst>
                                      </p:cBhvr>
                                      <p:to>
                                        <p:strVal val="visible"/>
                                      </p:to>
                                    </p:set>
                                    <p:animEffect transition="in" filter="fade">
                                      <p:cBhvr>
                                        <p:cTn id="7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7" grpId="0" bldLvl="0" animBg="1"/>
      <p:bldP spid="8" grpId="0"/>
      <p:bldP spid="9" grpId="0" bldLvl="0" animBg="1"/>
      <p:bldP spid="10" grpId="0"/>
      <p:bldP spid="11" grpId="0" bldLvl="0" animBg="1"/>
      <p:bldP spid="12" grpId="0"/>
      <p:bldP spid="14" grpId="0"/>
      <p:bldP spid="15" grpId="0"/>
      <p:bldP spid="16" grpId="0"/>
      <p:bldP spid="17" grpId="0"/>
      <p:bldP spid="18"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24380" y="344452"/>
            <a:ext cx="7497474" cy="1814830"/>
          </a:xfrm>
          <a:prstGeom prst="rect">
            <a:avLst/>
          </a:prstGeom>
          <a:noFill/>
        </p:spPr>
        <p:txBody>
          <a:bodyPr wrap="square" rtlCol="0">
            <a:spAutoFit/>
          </a:bodyPr>
          <a:lstStyle/>
          <a:p>
            <a:r>
              <a:rPr lang="en-GB" sz="2800">
                <a:latin typeface="Calibri" panose="020F0502020204030204" charset="0"/>
                <a:cs typeface="Calibri" panose="020F0502020204030204" charset="0"/>
              </a:rPr>
              <a:t>On Monday, Dexter scores 411 points.</a:t>
            </a:r>
          </a:p>
          <a:p>
            <a:r>
              <a:rPr lang="en-GB" sz="2800">
                <a:latin typeface="Calibri" panose="020F0502020204030204" charset="0"/>
                <a:cs typeface="Calibri" panose="020F0502020204030204" charset="0"/>
              </a:rPr>
              <a:t>On Tuesday he scores 63 points fewer than on Monday.</a:t>
            </a:r>
          </a:p>
          <a:p>
            <a:r>
              <a:rPr lang="en-GB" sz="2800">
                <a:latin typeface="Calibri" panose="020F0502020204030204" charset="0"/>
                <a:cs typeface="Calibri" panose="020F0502020204030204" charset="0"/>
              </a:rPr>
              <a:t>How many points does he score on Tuesday?</a:t>
            </a:r>
          </a:p>
        </p:txBody>
      </p:sp>
      <p:sp>
        <p:nvSpPr>
          <p:cNvPr id="3" name="TextBox 2"/>
          <p:cNvSpPr txBox="1"/>
          <p:nvPr/>
        </p:nvSpPr>
        <p:spPr>
          <a:xfrm>
            <a:off x="8663081" y="1604545"/>
            <a:ext cx="989181" cy="553085"/>
          </a:xfrm>
          <a:prstGeom prst="rect">
            <a:avLst/>
          </a:prstGeom>
          <a:noFill/>
        </p:spPr>
        <p:txBody>
          <a:bodyPr wrap="square" rtlCol="0">
            <a:spAutoFit/>
          </a:bodyPr>
          <a:lstStyle/>
          <a:p>
            <a:r>
              <a:rPr lang="en-GB" sz="3000">
                <a:solidFill>
                  <a:schemeClr val="accent1"/>
                </a:solidFill>
                <a:latin typeface="Calibri" panose="020F0502020204030204" charset="0"/>
                <a:cs typeface="Calibri" panose="020F0502020204030204" charset="0"/>
              </a:rPr>
              <a:t>348</a:t>
            </a:r>
          </a:p>
        </p:txBody>
      </p:sp>
      <p:sp>
        <p:nvSpPr>
          <p:cNvPr id="4" name="TextBox 3"/>
          <p:cNvSpPr txBox="1"/>
          <p:nvPr/>
        </p:nvSpPr>
        <p:spPr>
          <a:xfrm>
            <a:off x="1999704" y="2055518"/>
            <a:ext cx="7497474" cy="1814830"/>
          </a:xfrm>
          <a:prstGeom prst="rect">
            <a:avLst/>
          </a:prstGeom>
          <a:noFill/>
        </p:spPr>
        <p:txBody>
          <a:bodyPr wrap="square" rtlCol="0">
            <a:spAutoFit/>
          </a:bodyPr>
          <a:lstStyle/>
          <a:p>
            <a:r>
              <a:rPr lang="en-GB" sz="2800">
                <a:latin typeface="Calibri" panose="020F0502020204030204" charset="0"/>
                <a:cs typeface="Calibri" panose="020F0502020204030204" charset="0"/>
              </a:rPr>
              <a:t>Dexter needs to score 1,000 points by the end of Wednesday to win a prize.</a:t>
            </a:r>
          </a:p>
          <a:p>
            <a:r>
              <a:rPr lang="en-GB" sz="2800">
                <a:latin typeface="Calibri" panose="020F0502020204030204" charset="0"/>
                <a:cs typeface="Calibri" panose="020F0502020204030204" charset="0"/>
              </a:rPr>
              <a:t>How many points does he need to score on Wednesday?</a:t>
            </a:r>
          </a:p>
        </p:txBody>
      </p:sp>
      <p:grpSp>
        <p:nvGrpSpPr>
          <p:cNvPr id="5" name="Group 4"/>
          <p:cNvGrpSpPr/>
          <p:nvPr/>
        </p:nvGrpSpPr>
        <p:grpSpPr>
          <a:xfrm>
            <a:off x="2170841" y="4046430"/>
            <a:ext cx="5337726" cy="2197135"/>
            <a:chOff x="827992" y="4046430"/>
            <a:chExt cx="5337726" cy="2197135"/>
          </a:xfrm>
        </p:grpSpPr>
        <p:sp>
          <p:nvSpPr>
            <p:cNvPr id="6" name="Rectangle 5"/>
            <p:cNvSpPr/>
            <p:nvPr/>
          </p:nvSpPr>
          <p:spPr>
            <a:xfrm>
              <a:off x="827993" y="4046430"/>
              <a:ext cx="4918213" cy="651183"/>
            </a:xfrm>
            <a:prstGeom prst="rect">
              <a:avLst/>
            </a:prstGeom>
            <a:solidFill>
              <a:schemeClr val="accent1">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2647526" y="4098177"/>
              <a:ext cx="1609513" cy="553085"/>
            </a:xfrm>
            <a:prstGeom prst="rect">
              <a:avLst/>
            </a:prstGeom>
            <a:noFill/>
          </p:spPr>
          <p:txBody>
            <a:bodyPr wrap="square" rtlCol="0">
              <a:spAutoFit/>
            </a:bodyPr>
            <a:lstStyle/>
            <a:p>
              <a:r>
                <a:rPr lang="en-GB" sz="3000">
                  <a:latin typeface="Calibri" panose="020F0502020204030204" charset="0"/>
                  <a:cs typeface="Calibri" panose="020F0502020204030204" charset="0"/>
                </a:rPr>
                <a:t>1,000</a:t>
              </a:r>
            </a:p>
          </p:txBody>
        </p:sp>
        <p:sp>
          <p:nvSpPr>
            <p:cNvPr id="8" name="Rectangle 7"/>
            <p:cNvSpPr/>
            <p:nvPr/>
          </p:nvSpPr>
          <p:spPr>
            <a:xfrm>
              <a:off x="827992" y="4697613"/>
              <a:ext cx="2016034" cy="651183"/>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1038013" y="4744161"/>
              <a:ext cx="1609513" cy="553085"/>
            </a:xfrm>
            <a:prstGeom prst="rect">
              <a:avLst/>
            </a:prstGeom>
            <a:noFill/>
          </p:spPr>
          <p:txBody>
            <a:bodyPr wrap="square" rtlCol="0">
              <a:spAutoFit/>
            </a:bodyPr>
            <a:lstStyle/>
            <a:p>
              <a:r>
                <a:rPr lang="en-GB" sz="3000">
                  <a:latin typeface="Calibri" panose="020F0502020204030204" charset="0"/>
                  <a:cs typeface="Calibri" panose="020F0502020204030204" charset="0"/>
                </a:rPr>
                <a:t>M </a:t>
              </a:r>
              <a:r>
                <a:rPr lang="en-GB" sz="3000">
                  <a:latin typeface="Cambria Math" panose="02040503050406030204" pitchFamily="18" charset="0"/>
                  <a:ea typeface="Cambria Math" panose="02040503050406030204" pitchFamily="18" charset="0"/>
                  <a:cs typeface="Calibri" panose="020F0502020204030204" charset="0"/>
                </a:rPr>
                <a:t>=</a:t>
              </a:r>
              <a:r>
                <a:rPr lang="en-GB" sz="3000">
                  <a:latin typeface="Calibri" panose="020F0502020204030204" charset="0"/>
                  <a:cs typeface="Calibri" panose="020F0502020204030204" charset="0"/>
                </a:rPr>
                <a:t> 411</a:t>
              </a:r>
            </a:p>
          </p:txBody>
        </p:sp>
        <p:sp>
          <p:nvSpPr>
            <p:cNvPr id="10" name="Rectangle 9"/>
            <p:cNvSpPr/>
            <p:nvPr/>
          </p:nvSpPr>
          <p:spPr>
            <a:xfrm>
              <a:off x="2844026" y="4697613"/>
              <a:ext cx="1717813" cy="651183"/>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2952325" y="4744857"/>
              <a:ext cx="1609513" cy="553085"/>
            </a:xfrm>
            <a:prstGeom prst="rect">
              <a:avLst/>
            </a:prstGeom>
            <a:noFill/>
          </p:spPr>
          <p:txBody>
            <a:bodyPr wrap="square" rtlCol="0">
              <a:spAutoFit/>
            </a:bodyPr>
            <a:lstStyle/>
            <a:p>
              <a:r>
                <a:rPr lang="en-GB" sz="3000">
                  <a:latin typeface="Calibri" panose="020F0502020204030204" charset="0"/>
                  <a:cs typeface="Calibri" panose="020F0502020204030204" charset="0"/>
                </a:rPr>
                <a:t>T </a:t>
              </a:r>
              <a:r>
                <a:rPr lang="en-GB" sz="3000">
                  <a:latin typeface="Cambria Math" panose="02040503050406030204" pitchFamily="18" charset="0"/>
                  <a:ea typeface="Cambria Math" panose="02040503050406030204" pitchFamily="18" charset="0"/>
                  <a:cs typeface="Calibri" panose="020F0502020204030204" charset="0"/>
                </a:rPr>
                <a:t>=</a:t>
              </a:r>
              <a:r>
                <a:rPr lang="en-GB" sz="3000">
                  <a:latin typeface="Calibri" panose="020F0502020204030204" charset="0"/>
                  <a:cs typeface="Calibri" panose="020F0502020204030204" charset="0"/>
                </a:rPr>
                <a:t> 348</a:t>
              </a:r>
            </a:p>
          </p:txBody>
        </p:sp>
        <p:sp>
          <p:nvSpPr>
            <p:cNvPr id="12" name="Rectangle 11"/>
            <p:cNvSpPr/>
            <p:nvPr/>
          </p:nvSpPr>
          <p:spPr>
            <a:xfrm>
              <a:off x="4561839" y="4697613"/>
              <a:ext cx="1184367" cy="651183"/>
            </a:xfrm>
            <a:prstGeom prst="rect">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4556205" y="4744857"/>
              <a:ext cx="1609513" cy="553085"/>
            </a:xfrm>
            <a:prstGeom prst="rect">
              <a:avLst/>
            </a:prstGeom>
            <a:noFill/>
          </p:spPr>
          <p:txBody>
            <a:bodyPr wrap="square" rtlCol="0">
              <a:spAutoFit/>
            </a:bodyPr>
            <a:lstStyle/>
            <a:p>
              <a:r>
                <a:rPr lang="en-GB" sz="3000">
                  <a:latin typeface="Calibri" panose="020F0502020204030204" charset="0"/>
                  <a:cs typeface="Calibri" panose="020F0502020204030204" charset="0"/>
                </a:rPr>
                <a:t>W </a:t>
              </a:r>
              <a:r>
                <a:rPr lang="en-GB" sz="3000">
                  <a:latin typeface="Cambria Math" panose="02040503050406030204" pitchFamily="18" charset="0"/>
                  <a:ea typeface="Cambria Math" panose="02040503050406030204" pitchFamily="18" charset="0"/>
                  <a:cs typeface="Calibri" panose="020F0502020204030204" charset="0"/>
                </a:rPr>
                <a:t>=</a:t>
              </a:r>
              <a:r>
                <a:rPr lang="en-GB" sz="3000">
                  <a:latin typeface="Calibri" panose="020F0502020204030204" charset="0"/>
                  <a:cs typeface="Calibri" panose="020F0502020204030204" charset="0"/>
                </a:rPr>
                <a:t> ?</a:t>
              </a:r>
            </a:p>
          </p:txBody>
        </p:sp>
        <p:sp>
          <p:nvSpPr>
            <p:cNvPr id="14" name="Left Brace 13"/>
            <p:cNvSpPr/>
            <p:nvPr/>
          </p:nvSpPr>
          <p:spPr>
            <a:xfrm rot="16200000">
              <a:off x="2546915" y="3689343"/>
              <a:ext cx="299907" cy="3737753"/>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TextBox 14"/>
            <p:cNvSpPr txBox="1"/>
            <p:nvPr/>
          </p:nvSpPr>
          <p:spPr>
            <a:xfrm>
              <a:off x="2319699" y="5690480"/>
              <a:ext cx="989181" cy="553085"/>
            </a:xfrm>
            <a:prstGeom prst="rect">
              <a:avLst/>
            </a:prstGeom>
            <a:noFill/>
          </p:spPr>
          <p:txBody>
            <a:bodyPr wrap="square" rtlCol="0">
              <a:spAutoFit/>
            </a:bodyPr>
            <a:lstStyle/>
            <a:p>
              <a:r>
                <a:rPr lang="en-GB" sz="3000">
                  <a:latin typeface="Calibri" panose="020F0502020204030204" charset="0"/>
                  <a:cs typeface="Calibri" panose="020F0502020204030204" charset="0"/>
                </a:rPr>
                <a:t>759</a:t>
              </a:r>
            </a:p>
          </p:txBody>
        </p:sp>
      </p:grpSp>
      <p:sp>
        <p:nvSpPr>
          <p:cNvPr id="16" name="TextBox 15"/>
          <p:cNvSpPr txBox="1"/>
          <p:nvPr/>
        </p:nvSpPr>
        <p:spPr>
          <a:xfrm>
            <a:off x="4066481" y="3325333"/>
            <a:ext cx="989181" cy="553085"/>
          </a:xfrm>
          <a:prstGeom prst="rect">
            <a:avLst/>
          </a:prstGeom>
          <a:noFill/>
        </p:spPr>
        <p:txBody>
          <a:bodyPr wrap="square" rtlCol="0">
            <a:spAutoFit/>
          </a:bodyPr>
          <a:lstStyle/>
          <a:p>
            <a:r>
              <a:rPr lang="en-GB" sz="3000">
                <a:solidFill>
                  <a:schemeClr val="accent1"/>
                </a:solidFill>
                <a:latin typeface="Calibri" panose="020F0502020204030204" charset="0"/>
                <a:cs typeface="Calibri" panose="020F0502020204030204" charset="0"/>
              </a:rPr>
              <a:t>241</a:t>
            </a:r>
          </a:p>
        </p:txBody>
      </p:sp>
      <p:pic>
        <p:nvPicPr>
          <p:cNvPr id="17" name="Picture 16"/>
          <p:cNvPicPr>
            <a:picLocks noChangeAspect="1"/>
          </p:cNvPicPr>
          <p:nvPr/>
        </p:nvPicPr>
        <p:blipFill>
          <a:blip r:embed="rId2">
            <a:clrChange>
              <a:clrFrom>
                <a:srgbClr val="FFFEFD"/>
              </a:clrFrom>
              <a:clrTo>
                <a:srgbClr val="FFFEFD">
                  <a:alpha val="0"/>
                </a:srgbClr>
              </a:clrTo>
            </a:clrChange>
          </a:blip>
          <a:stretch>
            <a:fillRect/>
          </a:stretch>
        </p:blipFill>
        <p:spPr>
          <a:xfrm>
            <a:off x="8601160" y="156776"/>
            <a:ext cx="1216701" cy="961954"/>
          </a:xfrm>
          <a:prstGeom prst="rect">
            <a:avLst/>
          </a:prstGeom>
        </p:spPr>
      </p:pic>
      <p:sp>
        <p:nvSpPr>
          <p:cNvPr id="18" name="Left Bracket 17"/>
          <p:cNvSpPr/>
          <p:nvPr/>
        </p:nvSpPr>
        <p:spPr>
          <a:xfrm rot="5400000">
            <a:off x="4116935" y="4067595"/>
            <a:ext cx="343747" cy="761092"/>
          </a:xfrm>
          <a:prstGeom prst="leftBracket">
            <a:avLst>
              <a:gd name="adj" fmla="val 313068"/>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19" name="TextBox 18"/>
              <p:cNvSpPr txBox="1"/>
              <p:nvPr/>
            </p:nvSpPr>
            <p:spPr>
              <a:xfrm>
                <a:off x="3704187" y="3867521"/>
                <a:ext cx="1154146" cy="4603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14:m>
                  <m:oMath xmlns:m="http://schemas.openxmlformats.org/officeDocument/2006/math">
                    <m:r>
                      <a:rPr kumimoji="0" lang="en-GB" sz="2400" b="0" i="1" u="none" strike="noStrike" kern="1200" cap="none" spc="0" normalizeH="0" baseline="0" noProof="0" smtClean="0">
                        <a:ln>
                          <a:noFill/>
                        </a:ln>
                        <a:solidFill>
                          <a:srgbClr val="4472C4"/>
                        </a:solidFill>
                        <a:effectLst/>
                        <a:uLnTx/>
                        <a:uFillTx/>
                        <a:latin typeface="Cambria Math" panose="02040503050406030204" pitchFamily="18" charset="0"/>
                        <a:ea typeface="+mn-ea"/>
                        <a:cs typeface="+mn-cs"/>
                      </a:rPr>
                      <m:t>+</m:t>
                    </m:r>
                  </m:oMath>
                </a14:m>
                <a:r>
                  <a:rPr kumimoji="0" lang="en-GB" sz="2400" b="0" i="0" u="none" strike="noStrike" kern="1200" cap="none" spc="0" normalizeH="0" baseline="0" noProof="0">
                    <a:ln>
                      <a:noFill/>
                    </a:ln>
                    <a:solidFill>
                      <a:srgbClr val="4472C4"/>
                    </a:solidFill>
                    <a:effectLst/>
                    <a:uLnTx/>
                    <a:uFillTx/>
                    <a:latin typeface="Calibri" panose="020F0502020204030204"/>
                    <a:ea typeface="+mn-ea"/>
                    <a:cs typeface="+mn-cs"/>
                  </a:rPr>
                  <a:t>1</a:t>
                </a:r>
              </a:p>
            </p:txBody>
          </p:sp>
        </mc:Choice>
        <mc:Fallback>
          <p:sp>
            <p:nvSpPr>
              <p:cNvPr id="19" name="TextBox 18"/>
              <p:cNvSpPr txBox="1">
                <a:spLocks noRot="1" noChangeAspect="1" noMove="1" noResize="1" noEditPoints="1" noAdjustHandles="1" noChangeArrowheads="1" noChangeShapeType="1" noTextEdit="1"/>
              </p:cNvSpPr>
              <p:nvPr/>
            </p:nvSpPr>
            <p:spPr>
              <a:xfrm>
                <a:off x="3704187" y="3867521"/>
                <a:ext cx="1154146" cy="460375"/>
              </a:xfrm>
              <a:prstGeom prst="rect">
                <a:avLst/>
              </a:prstGeom>
              <a:blipFill>
                <a:blip r:embed="rId3"/>
                <a:stretch>
                  <a:fillRect t="-10526" b="-28947"/>
                </a:stretch>
              </a:blipFill>
            </p:spPr>
            <p:txBody>
              <a:bodyPr/>
              <a:lstStyle/>
              <a:p>
                <a:r>
                  <a:rPr lang="en-US">
                    <a:noFill/>
                  </a:rPr>
                  <a:t> </a:t>
                </a:r>
              </a:p>
            </p:txBody>
          </p:sp>
        </mc:Fallback>
      </mc:AlternateContent>
      <p:cxnSp>
        <p:nvCxnSpPr>
          <p:cNvPr id="20" name="Straight Connector 19"/>
          <p:cNvCxnSpPr/>
          <p:nvPr/>
        </p:nvCxnSpPr>
        <p:spPr>
          <a:xfrm>
            <a:off x="4669357" y="4668550"/>
            <a:ext cx="0" cy="4683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335648" y="5040189"/>
            <a:ext cx="1154146" cy="4603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759</a:t>
            </a:r>
          </a:p>
        </p:txBody>
      </p:sp>
      <p:sp>
        <p:nvSpPr>
          <p:cNvPr id="22" name="TextBox 21"/>
          <p:cNvSpPr txBox="1"/>
          <p:nvPr/>
        </p:nvSpPr>
        <p:spPr>
          <a:xfrm>
            <a:off x="4090872" y="5043416"/>
            <a:ext cx="1154146" cy="4603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760</a:t>
            </a:r>
          </a:p>
        </p:txBody>
      </p:sp>
      <p:cxnSp>
        <p:nvCxnSpPr>
          <p:cNvPr id="23" name="Straight Connector 22"/>
          <p:cNvCxnSpPr/>
          <p:nvPr/>
        </p:nvCxnSpPr>
        <p:spPr>
          <a:xfrm>
            <a:off x="3920537" y="4658491"/>
            <a:ext cx="0" cy="4683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920537" y="4902708"/>
            <a:ext cx="35436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702112" y="4665323"/>
            <a:ext cx="0" cy="4683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123627" y="5040189"/>
            <a:ext cx="1154146" cy="4603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800</a:t>
            </a:r>
          </a:p>
        </p:txBody>
      </p:sp>
      <p:sp>
        <p:nvSpPr>
          <p:cNvPr id="27" name="Left Bracket 26"/>
          <p:cNvSpPr/>
          <p:nvPr/>
        </p:nvSpPr>
        <p:spPr>
          <a:xfrm rot="5400000">
            <a:off x="5023884" y="3941793"/>
            <a:ext cx="343747" cy="1012695"/>
          </a:xfrm>
          <a:prstGeom prst="leftBracket">
            <a:avLst>
              <a:gd name="adj" fmla="val 313068"/>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28" name="TextBox 27"/>
              <p:cNvSpPr txBox="1"/>
              <p:nvPr/>
            </p:nvSpPr>
            <p:spPr>
              <a:xfrm>
                <a:off x="4600641" y="3867521"/>
                <a:ext cx="1154146" cy="4603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14:m>
                  <m:oMath xmlns:m="http://schemas.openxmlformats.org/officeDocument/2006/math">
                    <m:r>
                      <a:rPr kumimoji="0" lang="en-GB" sz="2400" b="0" i="1" u="none" strike="noStrike" kern="1200" cap="none" spc="0" normalizeH="0" baseline="0" noProof="0" smtClean="0">
                        <a:ln>
                          <a:noFill/>
                        </a:ln>
                        <a:solidFill>
                          <a:srgbClr val="4472C4"/>
                        </a:solidFill>
                        <a:effectLst/>
                        <a:uLnTx/>
                        <a:uFillTx/>
                        <a:latin typeface="Cambria Math" panose="02040503050406030204" pitchFamily="18" charset="0"/>
                        <a:ea typeface="+mn-ea"/>
                        <a:cs typeface="+mn-cs"/>
                      </a:rPr>
                      <m:t>+</m:t>
                    </m:r>
                  </m:oMath>
                </a14:m>
                <a:r>
                  <a:rPr kumimoji="0" lang="en-GB" sz="2400" b="0" i="0" u="none" strike="noStrike" kern="1200" cap="none" spc="0" normalizeH="0" baseline="0" noProof="0">
                    <a:ln>
                      <a:noFill/>
                    </a:ln>
                    <a:solidFill>
                      <a:srgbClr val="4472C4"/>
                    </a:solidFill>
                    <a:effectLst/>
                    <a:uLnTx/>
                    <a:uFillTx/>
                    <a:latin typeface="Calibri" panose="020F0502020204030204"/>
                    <a:ea typeface="+mn-ea"/>
                    <a:cs typeface="+mn-cs"/>
                  </a:rPr>
                  <a:t>40</a:t>
                </a:r>
              </a:p>
            </p:txBody>
          </p:sp>
        </mc:Choice>
        <mc:Fallback>
          <p:sp>
            <p:nvSpPr>
              <p:cNvPr id="28" name="TextBox 27"/>
              <p:cNvSpPr txBox="1">
                <a:spLocks noRot="1" noChangeAspect="1" noMove="1" noResize="1" noEditPoints="1" noAdjustHandles="1" noChangeArrowheads="1" noChangeShapeType="1" noTextEdit="1"/>
              </p:cNvSpPr>
              <p:nvPr/>
            </p:nvSpPr>
            <p:spPr>
              <a:xfrm>
                <a:off x="4600641" y="3867521"/>
                <a:ext cx="1154146" cy="460375"/>
              </a:xfrm>
              <a:prstGeom prst="rect">
                <a:avLst/>
              </a:prstGeom>
              <a:blipFill>
                <a:blip r:embed="rId4"/>
                <a:stretch>
                  <a:fillRect t="-10526" b="-28947"/>
                </a:stretch>
              </a:blipFill>
            </p:spPr>
            <p:txBody>
              <a:bodyPr/>
              <a:lstStyle/>
              <a:p>
                <a:r>
                  <a:rPr lang="en-US">
                    <a:noFill/>
                  </a:rPr>
                  <a:t> </a:t>
                </a:r>
              </a:p>
            </p:txBody>
          </p:sp>
        </mc:Fallback>
      </mc:AlternateContent>
      <p:cxnSp>
        <p:nvCxnSpPr>
          <p:cNvPr id="29" name="Straight Connector 28"/>
          <p:cNvCxnSpPr/>
          <p:nvPr/>
        </p:nvCxnSpPr>
        <p:spPr>
          <a:xfrm>
            <a:off x="7464197" y="4660418"/>
            <a:ext cx="0" cy="4683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885712" y="5035284"/>
            <a:ext cx="1154146" cy="4603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GB" sz="2400">
                <a:solidFill>
                  <a:prstClr val="black"/>
                </a:solidFill>
                <a:latin typeface="Calibri" panose="020F0502020204030204"/>
              </a:rPr>
              <a:t>1</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,000</a:t>
            </a:r>
          </a:p>
        </p:txBody>
      </p:sp>
      <p:sp>
        <p:nvSpPr>
          <p:cNvPr id="31" name="Left Bracket 30"/>
          <p:cNvSpPr/>
          <p:nvPr/>
        </p:nvSpPr>
        <p:spPr>
          <a:xfrm rot="5400000">
            <a:off x="6411277" y="3562197"/>
            <a:ext cx="343747" cy="1762078"/>
          </a:xfrm>
          <a:prstGeom prst="leftBracket">
            <a:avLst>
              <a:gd name="adj" fmla="val 313068"/>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32" name="TextBox 31"/>
              <p:cNvSpPr txBox="1"/>
              <p:nvPr/>
            </p:nvSpPr>
            <p:spPr>
              <a:xfrm>
                <a:off x="5963824" y="3867521"/>
                <a:ext cx="1154146" cy="4603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14:m>
                  <m:oMath xmlns:m="http://schemas.openxmlformats.org/officeDocument/2006/math">
                    <m:r>
                      <a:rPr kumimoji="0" lang="en-GB" sz="2400" b="0" i="1" u="none" strike="noStrike" kern="1200" cap="none" spc="0" normalizeH="0" baseline="0" noProof="0" smtClean="0">
                        <a:ln>
                          <a:noFill/>
                        </a:ln>
                        <a:solidFill>
                          <a:srgbClr val="4472C4"/>
                        </a:solidFill>
                        <a:effectLst/>
                        <a:uLnTx/>
                        <a:uFillTx/>
                        <a:latin typeface="Cambria Math" panose="02040503050406030204" pitchFamily="18" charset="0"/>
                        <a:ea typeface="+mn-ea"/>
                        <a:cs typeface="+mn-cs"/>
                      </a:rPr>
                      <m:t>+</m:t>
                    </m:r>
                  </m:oMath>
                </a14:m>
                <a:r>
                  <a:rPr kumimoji="0" lang="en-GB" sz="2400" b="0" i="0" u="none" strike="noStrike" kern="1200" cap="none" spc="0" normalizeH="0" baseline="0" noProof="0">
                    <a:ln>
                      <a:noFill/>
                    </a:ln>
                    <a:solidFill>
                      <a:srgbClr val="4472C4"/>
                    </a:solidFill>
                    <a:effectLst/>
                    <a:uLnTx/>
                    <a:uFillTx/>
                    <a:latin typeface="Calibri" panose="020F0502020204030204"/>
                    <a:ea typeface="+mn-ea"/>
                    <a:cs typeface="+mn-cs"/>
                  </a:rPr>
                  <a:t>200</a:t>
                </a:r>
              </a:p>
            </p:txBody>
          </p:sp>
        </mc:Choice>
        <mc:Fallback>
          <p:sp>
            <p:nvSpPr>
              <p:cNvPr id="32" name="TextBox 31"/>
              <p:cNvSpPr txBox="1">
                <a:spLocks noRot="1" noChangeAspect="1" noMove="1" noResize="1" noEditPoints="1" noAdjustHandles="1" noChangeArrowheads="1" noChangeShapeType="1" noTextEdit="1"/>
              </p:cNvSpPr>
              <p:nvPr/>
            </p:nvSpPr>
            <p:spPr>
              <a:xfrm>
                <a:off x="5963824" y="3867521"/>
                <a:ext cx="1154146" cy="460375"/>
              </a:xfrm>
              <a:prstGeom prst="rect">
                <a:avLst/>
              </a:prstGeom>
              <a:blipFill>
                <a:blip r:embed="rId5"/>
                <a:stretch>
                  <a:fillRect t="-10526" b="-28947"/>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fade">
                                      <p:cBhvr>
                                        <p:cTn id="26" dur="500"/>
                                        <p:tgtEl>
                                          <p:spTgt spid="19">
                                            <p:txEl>
                                              <p:pRg st="0" end="0"/>
                                            </p:txEl>
                                          </p:spTgt>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up)">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left)">
                                      <p:cBhvr>
                                        <p:cTn id="50" dur="500"/>
                                        <p:tgtEl>
                                          <p:spTgt spid="27"/>
                                        </p:tgtEl>
                                      </p:cBhvr>
                                    </p:animEffect>
                                  </p:childTnLst>
                                </p:cTn>
                              </p:par>
                              <p:par>
                                <p:cTn id="51" presetID="10" presetClass="entr" presetSubtype="0" fill="hold" nodeType="withEffect">
                                  <p:stCondLst>
                                    <p:cond delay="0"/>
                                  </p:stCondLst>
                                  <p:childTnLst>
                                    <p:set>
                                      <p:cBhvr>
                                        <p:cTn id="52" dur="1" fill="hold">
                                          <p:stCondLst>
                                            <p:cond delay="0"/>
                                          </p:stCondLst>
                                        </p:cTn>
                                        <p:tgtEl>
                                          <p:spTgt spid="28">
                                            <p:txEl>
                                              <p:pRg st="0" end="0"/>
                                            </p:txEl>
                                          </p:spTgt>
                                        </p:tgtEl>
                                        <p:attrNameLst>
                                          <p:attrName>style.visibility</p:attrName>
                                        </p:attrNameLst>
                                      </p:cBhvr>
                                      <p:to>
                                        <p:strVal val="visible"/>
                                      </p:to>
                                    </p:set>
                                    <p:animEffect transition="in" filter="fade">
                                      <p:cBhvr>
                                        <p:cTn id="53" dur="500"/>
                                        <p:tgtEl>
                                          <p:spTgt spid="28">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up)">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left)">
                                      <p:cBhvr>
                                        <p:cTn id="68" dur="500"/>
                                        <p:tgtEl>
                                          <p:spTgt spid="31"/>
                                        </p:tgtEl>
                                      </p:cBhvr>
                                    </p:animEffect>
                                  </p:childTnLst>
                                </p:cTn>
                              </p:par>
                              <p:par>
                                <p:cTn id="69" presetID="10" presetClass="entr" presetSubtype="0" fill="hold" nodeType="withEffect">
                                  <p:stCondLst>
                                    <p:cond delay="0"/>
                                  </p:stCondLst>
                                  <p:childTnLst>
                                    <p:set>
                                      <p:cBhvr>
                                        <p:cTn id="70" dur="1" fill="hold">
                                          <p:stCondLst>
                                            <p:cond delay="0"/>
                                          </p:stCondLst>
                                        </p:cTn>
                                        <p:tgtEl>
                                          <p:spTgt spid="32">
                                            <p:txEl>
                                              <p:pRg st="0" end="0"/>
                                            </p:txEl>
                                          </p:spTgt>
                                        </p:tgtEl>
                                        <p:attrNameLst>
                                          <p:attrName>style.visibility</p:attrName>
                                        </p:attrNameLst>
                                      </p:cBhvr>
                                      <p:to>
                                        <p:strVal val="visible"/>
                                      </p:to>
                                    </p:set>
                                    <p:animEffect transition="in" filter="fade">
                                      <p:cBhvr>
                                        <p:cTn id="71" dur="500"/>
                                        <p:tgtEl>
                                          <p:spTgt spid="32">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19">
                                            <p:txEl>
                                              <p:pRg st="0" end="0"/>
                                            </p:txEl>
                                          </p:spTgt>
                                        </p:tgtEl>
                                      </p:cBhvr>
                                    </p:animEffect>
                                    <p:animScale>
                                      <p:cBhvr>
                                        <p:cTn id="76" dur="250" autoRev="1" fill="hold"/>
                                        <p:tgtEl>
                                          <p:spTgt spid="19">
                                            <p:txEl>
                                              <p:pRg st="0" end="0"/>
                                            </p:txEl>
                                          </p:spTgt>
                                        </p:tgtEl>
                                      </p:cBhvr>
                                      <p:by x="105000" y="105000"/>
                                    </p:animScale>
                                  </p:childTnLst>
                                </p:cTn>
                              </p:par>
                              <p:par>
                                <p:cTn id="77" presetID="26" presetClass="emph" presetSubtype="0" fill="hold" grpId="0" nodeType="withEffect">
                                  <p:stCondLst>
                                    <p:cond delay="0"/>
                                  </p:stCondLst>
                                  <p:childTnLst>
                                    <p:animEffect transition="out" filter="fade">
                                      <p:cBhvr>
                                        <p:cTn id="78" dur="500" tmFilter="0, 0; .2, .5; .8, .5; 1, 0"/>
                                        <p:tgtEl>
                                          <p:spTgt spid="28">
                                            <p:txEl>
                                              <p:pRg st="0" end="0"/>
                                            </p:txEl>
                                          </p:spTgt>
                                        </p:tgtEl>
                                      </p:cBhvr>
                                    </p:animEffect>
                                    <p:animScale>
                                      <p:cBhvr>
                                        <p:cTn id="79" dur="250" autoRev="1" fill="hold"/>
                                        <p:tgtEl>
                                          <p:spTgt spid="28">
                                            <p:txEl>
                                              <p:pRg st="0" end="0"/>
                                            </p:txEl>
                                          </p:spTgt>
                                        </p:tgtEl>
                                      </p:cBhvr>
                                      <p:by x="105000" y="105000"/>
                                    </p:animScale>
                                  </p:childTnLst>
                                </p:cTn>
                              </p:par>
                              <p:par>
                                <p:cTn id="80" presetID="26" presetClass="emph" presetSubtype="0" fill="hold" grpId="0" nodeType="withEffect">
                                  <p:stCondLst>
                                    <p:cond delay="0"/>
                                  </p:stCondLst>
                                  <p:childTnLst>
                                    <p:animEffect transition="out" filter="fade">
                                      <p:cBhvr>
                                        <p:cTn id="81" dur="500" tmFilter="0, 0; .2, .5; .8, .5; 1, 0"/>
                                        <p:tgtEl>
                                          <p:spTgt spid="32">
                                            <p:txEl>
                                              <p:pRg st="0" end="0"/>
                                            </p:txEl>
                                          </p:spTgt>
                                        </p:tgtEl>
                                      </p:cBhvr>
                                    </p:animEffect>
                                    <p:animScale>
                                      <p:cBhvr>
                                        <p:cTn id="82" dur="250" autoRev="1" fill="hold"/>
                                        <p:tgtEl>
                                          <p:spTgt spid="32">
                                            <p:txEl>
                                              <p:pRg st="0" end="0"/>
                                            </p:txEl>
                                          </p:spTgt>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bldLvl="0" animBg="1"/>
      <p:bldP spid="19" grpId="0" build="allAtOnce"/>
      <p:bldP spid="21" grpId="0"/>
      <p:bldP spid="22" grpId="0"/>
      <p:bldP spid="26" grpId="0"/>
      <p:bldP spid="27" grpId="0" bldLvl="0" animBg="1"/>
      <p:bldP spid="28" grpId="0" build="allAtOnce"/>
      <p:bldP spid="30" grpId="0"/>
      <p:bldP spid="31" grpId="0" bldLvl="0" animBg="1"/>
      <p:bldP spid="32"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0908" y="1220919"/>
            <a:ext cx="5425781" cy="2387600"/>
          </a:xfrm>
        </p:spPr>
        <p:txBody>
          <a:bodyPr vert="horz" lIns="91440" tIns="45720" rIns="91440" bIns="45720" rtlCol="0" anchor="b">
            <a:normAutofit/>
          </a:bodyPr>
          <a:lstStyle/>
          <a:p>
            <a:pPr defTabSz="914400">
              <a:lnSpc>
                <a:spcPct val="90000"/>
              </a:lnSpc>
            </a:pPr>
            <a:r>
              <a:rPr lang="en-US" sz="5100" kern="1200">
                <a:solidFill>
                  <a:schemeClr val="tx1"/>
                </a:solidFill>
                <a:latin typeface="+mj-lt"/>
                <a:ea typeface="+mj-ea"/>
                <a:cs typeface="+mj-cs"/>
              </a:rPr>
              <a:t>What does early English look like in pre-school?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D1A38A-E57D-333C-D0FE-3BAEAFF577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0A8781-90BB-63B6-E304-1849BDC0D38B}"/>
              </a:ext>
            </a:extLst>
          </p:cNvPr>
          <p:cNvSpPr>
            <a:spLocks noGrp="1"/>
          </p:cNvSpPr>
          <p:nvPr>
            <p:ph type="title"/>
          </p:nvPr>
        </p:nvSpPr>
        <p:spPr>
          <a:xfrm>
            <a:off x="710512" y="739586"/>
            <a:ext cx="10090455" cy="979764"/>
          </a:xfrm>
        </p:spPr>
        <p:txBody>
          <a:bodyPr vert="horz" lIns="91440" tIns="45720" rIns="91440" bIns="45720" rtlCol="0" anchor="b">
            <a:noAutofit/>
          </a:bodyPr>
          <a:lstStyle/>
          <a:p>
            <a:r>
              <a:rPr lang="en-US" kern="1200">
                <a:latin typeface="+mj-lt"/>
                <a:ea typeface="+mj-ea"/>
                <a:cs typeface="+mj-cs"/>
              </a:rPr>
              <a:t>What does early English look like in </a:t>
            </a:r>
            <a:r>
              <a:rPr lang="en-US"/>
              <a:t>our  </a:t>
            </a:r>
            <a:r>
              <a:rPr lang="en-US" kern="1200">
                <a:latin typeface="+mj-lt"/>
                <a:ea typeface="+mj-ea"/>
                <a:cs typeface="+mj-cs"/>
              </a:rPr>
              <a:t>pre-school?</a:t>
            </a:r>
          </a:p>
        </p:txBody>
      </p:sp>
      <p:sp>
        <p:nvSpPr>
          <p:cNvPr id="4" name="Content Placeholder 2">
            <a:extLst>
              <a:ext uri="{FF2B5EF4-FFF2-40B4-BE49-F238E27FC236}">
                <a16:creationId xmlns:a16="http://schemas.microsoft.com/office/drawing/2014/main" id="{37B04F97-6BED-C389-65A1-34D483643A5E}"/>
              </a:ext>
            </a:extLst>
          </p:cNvPr>
          <p:cNvSpPr>
            <a:spLocks noGrp="1"/>
          </p:cNvSpPr>
          <p:nvPr>
            <p:ph idx="1"/>
          </p:nvPr>
        </p:nvSpPr>
        <p:spPr>
          <a:xfrm>
            <a:off x="498699" y="1947780"/>
            <a:ext cx="11173473" cy="3325013"/>
          </a:xfrm>
        </p:spPr>
        <p:txBody>
          <a:bodyPr vert="horz" lIns="91440" tIns="45720" rIns="91440" bIns="45720" rtlCol="0" anchor="t">
            <a:normAutofit fontScale="25000" lnSpcReduction="20000"/>
          </a:bodyPr>
          <a:lstStyle/>
          <a:p>
            <a:endParaRPr lang="en-US" sz="2400"/>
          </a:p>
          <a:p>
            <a:r>
              <a:rPr lang="en-US" sz="9600"/>
              <a:t>We are giving the children early skills required for oracy and writing.</a:t>
            </a:r>
            <a:endParaRPr lang="en-US" sz="9600">
              <a:ea typeface="Calibri"/>
              <a:cs typeface="Calibri"/>
            </a:endParaRPr>
          </a:p>
          <a:p>
            <a:endParaRPr lang="en-US" sz="9600">
              <a:ea typeface="Calibri"/>
              <a:cs typeface="Calibri"/>
            </a:endParaRPr>
          </a:p>
          <a:p>
            <a:r>
              <a:rPr lang="en-US" sz="9600"/>
              <a:t>Pre-school children learn best through their senses: touch, sound and sight. Our environment reflects all of these.</a:t>
            </a:r>
            <a:endParaRPr lang="en-US" sz="9600">
              <a:ea typeface="Calibri"/>
              <a:cs typeface="Calibri"/>
            </a:endParaRPr>
          </a:p>
          <a:p>
            <a:endParaRPr lang="en-US" sz="9600"/>
          </a:p>
          <a:p>
            <a:r>
              <a:rPr lang="en-US" sz="9600"/>
              <a:t>A language rich environment/ensuring letters and words are visible net to a picture around the room. For example, on our toy boxes, phonics table, at the sink and snack table etc.</a:t>
            </a:r>
            <a:endParaRPr lang="en-US" sz="9600">
              <a:ea typeface="Calibri"/>
              <a:cs typeface="Calibri"/>
            </a:endParaRPr>
          </a:p>
          <a:p>
            <a:endParaRPr lang="en-US" sz="9600">
              <a:ea typeface="Calibri"/>
              <a:cs typeface="Calibri"/>
            </a:endParaRPr>
          </a:p>
          <a:p>
            <a:r>
              <a:rPr lang="en-US" sz="9600"/>
              <a:t>Extending the children’s vocabulary each day through stories, singing and interactions. </a:t>
            </a:r>
          </a:p>
          <a:p>
            <a:endParaRPr lang="en-US" sz="9600">
              <a:ea typeface="Calibri"/>
              <a:cs typeface="Calibri"/>
            </a:endParaRPr>
          </a:p>
          <a:p>
            <a:r>
              <a:rPr lang="en-US" sz="9600"/>
              <a:t>Interactions involving sustained shared thinking, a process of back-and-forth conversations between and adult and child. Repetition and extension in what we say.</a:t>
            </a:r>
            <a:endParaRPr lang="en-US" sz="9600">
              <a:ea typeface="Calibri"/>
              <a:cs typeface="Calibri"/>
            </a:endParaRPr>
          </a:p>
          <a:p>
            <a:pPr marL="0" indent="0" defTabSz="914400">
              <a:lnSpc>
                <a:spcPct val="90000"/>
              </a:lnSpc>
              <a:spcBef>
                <a:spcPts val="1000"/>
              </a:spcBef>
              <a:buNone/>
            </a:pPr>
            <a:endParaRPr lang="en-US" sz="2400" kern="1200">
              <a:solidFill>
                <a:schemeClr val="tx1"/>
              </a:solidFill>
              <a:latin typeface="+mn-lt"/>
              <a:ea typeface="+mn-ea"/>
              <a:cs typeface="+mn-cs"/>
            </a:endParaRPr>
          </a:p>
        </p:txBody>
      </p:sp>
    </p:spTree>
    <p:extLst>
      <p:ext uri="{BB962C8B-B14F-4D97-AF65-F5344CB8AC3E}">
        <p14:creationId xmlns:p14="http://schemas.microsoft.com/office/powerpoint/2010/main" val="3046755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A3D80E-9709-F427-E2D5-6267AA33BD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EE5A8E-8250-C58A-7321-D926C921915A}"/>
              </a:ext>
            </a:extLst>
          </p:cNvPr>
          <p:cNvSpPr>
            <a:spLocks noGrp="1"/>
          </p:cNvSpPr>
          <p:nvPr>
            <p:ph type="title"/>
          </p:nvPr>
        </p:nvSpPr>
        <p:spPr>
          <a:xfrm>
            <a:off x="144161" y="152640"/>
            <a:ext cx="11748321" cy="979764"/>
          </a:xfrm>
        </p:spPr>
        <p:txBody>
          <a:bodyPr vert="horz" lIns="91440" tIns="45720" rIns="91440" bIns="45720" rtlCol="0" anchor="b">
            <a:normAutofit/>
          </a:bodyPr>
          <a:lstStyle/>
          <a:p>
            <a:pPr defTabSz="914400">
              <a:lnSpc>
                <a:spcPct val="90000"/>
              </a:lnSpc>
            </a:pPr>
            <a:r>
              <a:rPr lang="en-US" kern="1200">
                <a:latin typeface="+mj-lt"/>
                <a:ea typeface="+mj-ea"/>
                <a:cs typeface="+mj-cs"/>
              </a:rPr>
              <a:t>What does early English look like in pre-school?</a:t>
            </a:r>
          </a:p>
        </p:txBody>
      </p:sp>
      <p:sp>
        <p:nvSpPr>
          <p:cNvPr id="4" name="Content Placeholder 2">
            <a:extLst>
              <a:ext uri="{FF2B5EF4-FFF2-40B4-BE49-F238E27FC236}">
                <a16:creationId xmlns:a16="http://schemas.microsoft.com/office/drawing/2014/main" id="{ADE77A72-9337-0D8E-85A4-367E9010EB2D}"/>
              </a:ext>
            </a:extLst>
          </p:cNvPr>
          <p:cNvSpPr>
            <a:spLocks noGrp="1"/>
          </p:cNvSpPr>
          <p:nvPr>
            <p:ph idx="1"/>
          </p:nvPr>
        </p:nvSpPr>
        <p:spPr>
          <a:xfrm>
            <a:off x="147654" y="1718318"/>
            <a:ext cx="11740987" cy="5036615"/>
          </a:xfrm>
        </p:spPr>
        <p:txBody>
          <a:bodyPr vert="horz" lIns="91440" tIns="45720" rIns="91440" bIns="45720" rtlCol="0" anchor="t">
            <a:normAutofit fontScale="25000" lnSpcReduction="20000"/>
          </a:bodyPr>
          <a:lstStyle/>
          <a:p>
            <a:r>
              <a:rPr lang="en-US" sz="9600"/>
              <a:t>Word of the week is used to expand a child’s understanding and range of vocabulary.</a:t>
            </a:r>
          </a:p>
          <a:p>
            <a:endParaRPr lang="en-US" sz="9600"/>
          </a:p>
          <a:p>
            <a:r>
              <a:rPr lang="en-US" sz="9600"/>
              <a:t>Daily phonics sessions along with a phonics table, offering children opportunities to always access phonics.</a:t>
            </a:r>
            <a:endParaRPr lang="en-US" sz="9600">
              <a:ea typeface="Calibri" panose="020F0502020204030204"/>
              <a:cs typeface="Calibri" panose="020F0502020204030204"/>
            </a:endParaRPr>
          </a:p>
          <a:p>
            <a:endParaRPr lang="en-US" sz="9600"/>
          </a:p>
          <a:p>
            <a:r>
              <a:rPr lang="en-US" sz="9600"/>
              <a:t>Ensuring mark making is available in more than one area of provision. The more opportunities the more exposure.</a:t>
            </a:r>
            <a:endParaRPr lang="en-US" sz="9600">
              <a:ea typeface="Calibri" panose="020F0502020204030204"/>
              <a:cs typeface="Calibri" panose="020F0502020204030204"/>
            </a:endParaRPr>
          </a:p>
          <a:p>
            <a:endParaRPr lang="en-US" sz="9600"/>
          </a:p>
          <a:p>
            <a:r>
              <a:rPr lang="en-US" sz="9600"/>
              <a:t>Mark making is using different resources to make those early marks</a:t>
            </a:r>
            <a:endParaRPr lang="en-US" sz="9600">
              <a:ea typeface="Calibri" panose="020F0502020204030204"/>
              <a:cs typeface="Calibri" panose="020F0502020204030204"/>
            </a:endParaRPr>
          </a:p>
          <a:p>
            <a:endParaRPr lang="en-US" sz="9600"/>
          </a:p>
          <a:p>
            <a:r>
              <a:rPr lang="en-US" sz="9600"/>
              <a:t>Early writing in pre-school is a process, holding a pencil and writing letters is the last part of early writing with us.</a:t>
            </a:r>
            <a:endParaRPr lang="en-US" sz="9600">
              <a:ea typeface="Calibri" panose="020F0502020204030204"/>
              <a:cs typeface="Calibri" panose="020F0502020204030204"/>
            </a:endParaRPr>
          </a:p>
          <a:p>
            <a:pPr marL="0" indent="0" defTabSz="914400">
              <a:lnSpc>
                <a:spcPct val="90000"/>
              </a:lnSpc>
              <a:spcBef>
                <a:spcPts val="1000"/>
              </a:spcBef>
              <a:buNone/>
            </a:pPr>
            <a:endParaRPr lang="en-US" sz="2400" kern="1200">
              <a:solidFill>
                <a:schemeClr val="tx1"/>
              </a:solidFill>
              <a:latin typeface="+mn-lt"/>
              <a:ea typeface="+mn-ea"/>
              <a:cs typeface="+mn-cs"/>
            </a:endParaRPr>
          </a:p>
        </p:txBody>
      </p:sp>
    </p:spTree>
    <p:extLst>
      <p:ext uri="{BB962C8B-B14F-4D97-AF65-F5344CB8AC3E}">
        <p14:creationId xmlns:p14="http://schemas.microsoft.com/office/powerpoint/2010/main" val="3817558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785166-BAAB-FBD6-D8AC-332FFD924041}"/>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559A7D5-0F6E-4AB2-71AA-0B9306AA52B7}"/>
              </a:ext>
            </a:extLst>
          </p:cNvPr>
          <p:cNvSpPr>
            <a:spLocks noGrp="1"/>
          </p:cNvSpPr>
          <p:nvPr>
            <p:ph idx="1"/>
          </p:nvPr>
        </p:nvSpPr>
        <p:spPr>
          <a:xfrm>
            <a:off x="166545" y="1506981"/>
            <a:ext cx="9855548" cy="5104728"/>
          </a:xfrm>
        </p:spPr>
        <p:txBody>
          <a:bodyPr vert="horz" lIns="91440" tIns="45720" rIns="91440" bIns="45720" rtlCol="0" anchor="t">
            <a:normAutofit fontScale="32500" lnSpcReduction="20000"/>
          </a:bodyPr>
          <a:lstStyle/>
          <a:p>
            <a:endParaRPr lang="en-US" sz="5500"/>
          </a:p>
          <a:p>
            <a:r>
              <a:rPr lang="en-US" sz="5500"/>
              <a:t>Combining and refining fine and gross motor</a:t>
            </a:r>
            <a:endParaRPr lang="en-US" sz="5500">
              <a:ea typeface="Calibri"/>
              <a:cs typeface="Calibri"/>
            </a:endParaRPr>
          </a:p>
          <a:p>
            <a:endParaRPr lang="en-US" sz="5500">
              <a:ea typeface="Calibri"/>
              <a:cs typeface="Calibri"/>
            </a:endParaRPr>
          </a:p>
          <a:p>
            <a:r>
              <a:rPr lang="en-US" sz="5500"/>
              <a:t>We begin with gross motor movements; these are large movements. We use big pieces of paper so they can explore moving with their whole bodies, high up, low down and side to side. Ribbons, larger objects to grasp, pushing and pulling.</a:t>
            </a:r>
          </a:p>
          <a:p>
            <a:endParaRPr lang="en-US" sz="5500">
              <a:ea typeface="Calibri"/>
              <a:cs typeface="Calibri"/>
            </a:endParaRPr>
          </a:p>
          <a:p>
            <a:r>
              <a:rPr lang="en-US" sz="5500"/>
              <a:t>Fine motor (small movements) the children use their fingers to manipulate objects. We use a range of movements in our activities, we build finger strength by doing dough gym, we squeeze, nip (2 fingers), pinch (3 fingers), squash, poke, twisting, and pressing.</a:t>
            </a:r>
            <a:endParaRPr lang="en-US" sz="5500">
              <a:ea typeface="Calibri"/>
              <a:cs typeface="Calibri"/>
            </a:endParaRPr>
          </a:p>
          <a:p>
            <a:endParaRPr lang="en-US" sz="5500"/>
          </a:p>
          <a:p>
            <a:r>
              <a:rPr lang="en-US" sz="5500"/>
              <a:t>We explore making marks through our fingers and hands first, we use paint, sand, flour, lentils, rice, soil and slime to name a few.</a:t>
            </a:r>
            <a:endParaRPr lang="en-US" sz="5500">
              <a:ea typeface="Calibri" panose="020F0502020204030204"/>
              <a:cs typeface="Calibri" panose="020F0502020204030204"/>
            </a:endParaRPr>
          </a:p>
          <a:p>
            <a:endParaRPr lang="en-US" sz="5500"/>
          </a:p>
          <a:p>
            <a:r>
              <a:rPr lang="en-US" sz="5500"/>
              <a:t>We later move onto holding tools such as sticks, straws, cars, chalks, paint brushes, stamps. </a:t>
            </a:r>
            <a:endParaRPr lang="en-US" sz="5500">
              <a:ea typeface="Calibri" panose="020F0502020204030204"/>
              <a:cs typeface="Calibri" panose="020F0502020204030204"/>
            </a:endParaRPr>
          </a:p>
          <a:p>
            <a:r>
              <a:rPr lang="en-US" sz="5500"/>
              <a:t>Once they have mastered all of these, the children begin to explore the marks they make with a pencil, they gain an understanding that print carries meaning.</a:t>
            </a:r>
            <a:endParaRPr lang="en-US" sz="5500">
              <a:ea typeface="Calibri" panose="020F0502020204030204"/>
              <a:cs typeface="Calibri" panose="020F0502020204030204"/>
            </a:endParaRPr>
          </a:p>
          <a:p>
            <a:r>
              <a:rPr lang="en-US" sz="5500"/>
              <a:t>GRIP and FLIP!</a:t>
            </a:r>
            <a:endParaRPr lang="en-US" sz="5500">
              <a:ea typeface="Calibri" panose="020F0502020204030204"/>
              <a:cs typeface="Calibri" panose="020F0502020204030204"/>
            </a:endParaRPr>
          </a:p>
          <a:p>
            <a:endParaRPr lang="en-US"/>
          </a:p>
          <a:p>
            <a:endParaRPr lang="en-US"/>
          </a:p>
        </p:txBody>
      </p:sp>
      <p:pic>
        <p:nvPicPr>
          <p:cNvPr id="9" name="Picture 8">
            <a:extLst>
              <a:ext uri="{FF2B5EF4-FFF2-40B4-BE49-F238E27FC236}">
                <a16:creationId xmlns:a16="http://schemas.microsoft.com/office/drawing/2014/main" id="{21E07AB2-E046-DFA1-FBAD-803928DE03E4}"/>
              </a:ext>
            </a:extLst>
          </p:cNvPr>
          <p:cNvPicPr>
            <a:picLocks noChangeAspect="1"/>
          </p:cNvPicPr>
          <p:nvPr/>
        </p:nvPicPr>
        <p:blipFill>
          <a:blip r:embed="rId2"/>
          <a:stretch>
            <a:fillRect/>
          </a:stretch>
        </p:blipFill>
        <p:spPr>
          <a:xfrm>
            <a:off x="10344692" y="292647"/>
            <a:ext cx="1145064" cy="1212691"/>
          </a:xfrm>
          <a:prstGeom prst="rect">
            <a:avLst/>
          </a:prstGeom>
        </p:spPr>
      </p:pic>
      <p:pic>
        <p:nvPicPr>
          <p:cNvPr id="11" name="Picture 10">
            <a:extLst>
              <a:ext uri="{FF2B5EF4-FFF2-40B4-BE49-F238E27FC236}">
                <a16:creationId xmlns:a16="http://schemas.microsoft.com/office/drawing/2014/main" id="{281C3744-D1B4-A5FF-98B8-8AE832D8026F}"/>
              </a:ext>
            </a:extLst>
          </p:cNvPr>
          <p:cNvPicPr>
            <a:picLocks noChangeAspect="1"/>
          </p:cNvPicPr>
          <p:nvPr/>
        </p:nvPicPr>
        <p:blipFill>
          <a:blip r:embed="rId3"/>
          <a:stretch>
            <a:fillRect/>
          </a:stretch>
        </p:blipFill>
        <p:spPr>
          <a:xfrm>
            <a:off x="10361920" y="1614677"/>
            <a:ext cx="1120237" cy="981617"/>
          </a:xfrm>
          <a:prstGeom prst="rect">
            <a:avLst/>
          </a:prstGeom>
        </p:spPr>
      </p:pic>
      <p:pic>
        <p:nvPicPr>
          <p:cNvPr id="13" name="Picture 12">
            <a:extLst>
              <a:ext uri="{FF2B5EF4-FFF2-40B4-BE49-F238E27FC236}">
                <a16:creationId xmlns:a16="http://schemas.microsoft.com/office/drawing/2014/main" id="{4DACA2FE-E114-3979-213F-83C8DFEB6FD2}"/>
              </a:ext>
            </a:extLst>
          </p:cNvPr>
          <p:cNvPicPr>
            <a:picLocks noChangeAspect="1"/>
          </p:cNvPicPr>
          <p:nvPr/>
        </p:nvPicPr>
        <p:blipFill>
          <a:blip r:embed="rId4"/>
          <a:stretch>
            <a:fillRect/>
          </a:stretch>
        </p:blipFill>
        <p:spPr>
          <a:xfrm>
            <a:off x="10361920" y="2762698"/>
            <a:ext cx="1120237" cy="981616"/>
          </a:xfrm>
          <a:prstGeom prst="rect">
            <a:avLst/>
          </a:prstGeom>
        </p:spPr>
      </p:pic>
      <p:pic>
        <p:nvPicPr>
          <p:cNvPr id="15" name="Picture 14">
            <a:extLst>
              <a:ext uri="{FF2B5EF4-FFF2-40B4-BE49-F238E27FC236}">
                <a16:creationId xmlns:a16="http://schemas.microsoft.com/office/drawing/2014/main" id="{7818C8CE-E4F1-52A9-5197-3FBB0361D3DB}"/>
              </a:ext>
            </a:extLst>
          </p:cNvPr>
          <p:cNvPicPr>
            <a:picLocks noChangeAspect="1"/>
          </p:cNvPicPr>
          <p:nvPr/>
        </p:nvPicPr>
        <p:blipFill>
          <a:blip r:embed="rId5"/>
          <a:stretch>
            <a:fillRect/>
          </a:stretch>
        </p:blipFill>
        <p:spPr>
          <a:xfrm>
            <a:off x="10361920" y="3907510"/>
            <a:ext cx="1150720" cy="987217"/>
          </a:xfrm>
          <a:prstGeom prst="rect">
            <a:avLst/>
          </a:prstGeom>
        </p:spPr>
      </p:pic>
      <p:pic>
        <p:nvPicPr>
          <p:cNvPr id="17" name="Picture 16">
            <a:extLst>
              <a:ext uri="{FF2B5EF4-FFF2-40B4-BE49-F238E27FC236}">
                <a16:creationId xmlns:a16="http://schemas.microsoft.com/office/drawing/2014/main" id="{B807D910-2D12-B235-A118-4F21B64A594B}"/>
              </a:ext>
            </a:extLst>
          </p:cNvPr>
          <p:cNvPicPr>
            <a:picLocks noChangeAspect="1"/>
          </p:cNvPicPr>
          <p:nvPr/>
        </p:nvPicPr>
        <p:blipFill>
          <a:blip r:embed="rId6"/>
          <a:stretch>
            <a:fillRect/>
          </a:stretch>
        </p:blipFill>
        <p:spPr>
          <a:xfrm>
            <a:off x="10404335" y="5224516"/>
            <a:ext cx="1112616" cy="999194"/>
          </a:xfrm>
          <a:prstGeom prst="rect">
            <a:avLst/>
          </a:prstGeom>
        </p:spPr>
      </p:pic>
      <p:sp>
        <p:nvSpPr>
          <p:cNvPr id="3" name="Title 1">
            <a:extLst>
              <a:ext uri="{FF2B5EF4-FFF2-40B4-BE49-F238E27FC236}">
                <a16:creationId xmlns:a16="http://schemas.microsoft.com/office/drawing/2014/main" id="{736FDAA4-2A21-3B19-BF5B-5BA0B6918087}"/>
              </a:ext>
            </a:extLst>
          </p:cNvPr>
          <p:cNvSpPr>
            <a:spLocks noGrp="1"/>
          </p:cNvSpPr>
          <p:nvPr>
            <p:ph type="title"/>
          </p:nvPr>
        </p:nvSpPr>
        <p:spPr>
          <a:xfrm>
            <a:off x="164756" y="296802"/>
            <a:ext cx="10564133" cy="979764"/>
          </a:xfrm>
        </p:spPr>
        <p:txBody>
          <a:bodyPr vert="horz" lIns="91440" tIns="45720" rIns="91440" bIns="45720" rtlCol="0" anchor="b">
            <a:normAutofit/>
          </a:bodyPr>
          <a:lstStyle/>
          <a:p>
            <a:r>
              <a:rPr lang="en-US"/>
              <a:t>How do we put this into practice?</a:t>
            </a:r>
            <a:endParaRPr lang="en-US" kern="1200">
              <a:latin typeface="+mj-lt"/>
              <a:ea typeface="+mj-ea"/>
              <a:cs typeface="+mj-cs"/>
            </a:endParaRPr>
          </a:p>
        </p:txBody>
      </p:sp>
    </p:spTree>
    <p:extLst>
      <p:ext uri="{BB962C8B-B14F-4D97-AF65-F5344CB8AC3E}">
        <p14:creationId xmlns:p14="http://schemas.microsoft.com/office/powerpoint/2010/main" val="3742258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DB5CA-617D-6B68-9278-8D56A6CAAAB4}"/>
              </a:ext>
            </a:extLst>
          </p:cNvPr>
          <p:cNvSpPr>
            <a:spLocks noGrp="1"/>
          </p:cNvSpPr>
          <p:nvPr>
            <p:ph type="title"/>
          </p:nvPr>
        </p:nvSpPr>
        <p:spPr>
          <a:xfrm>
            <a:off x="970908" y="1220919"/>
            <a:ext cx="5425781" cy="2387600"/>
          </a:xfrm>
        </p:spPr>
        <p:txBody>
          <a:bodyPr vert="horz" lIns="91440" tIns="45720" rIns="91440" bIns="45720" rtlCol="0" anchor="b">
            <a:normAutofit/>
          </a:bodyPr>
          <a:lstStyle/>
          <a:p>
            <a:pPr defTabSz="914400">
              <a:lnSpc>
                <a:spcPct val="90000"/>
              </a:lnSpc>
            </a:pPr>
            <a:r>
              <a:rPr lang="en-US" sz="3800" kern="1200">
                <a:solidFill>
                  <a:schemeClr val="tx1"/>
                </a:solidFill>
                <a:latin typeface="+mj-lt"/>
                <a:ea typeface="+mj-ea"/>
                <a:cs typeface="+mj-cs"/>
              </a:rPr>
              <a:t>What does English look like in Reception and Year 1?</a:t>
            </a:r>
          </a:p>
        </p:txBody>
      </p:sp>
    </p:spTree>
    <p:extLst>
      <p:ext uri="{BB962C8B-B14F-4D97-AF65-F5344CB8AC3E}">
        <p14:creationId xmlns:p14="http://schemas.microsoft.com/office/powerpoint/2010/main" val="34240537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efbcfbf-aa56-4efd-b9cc-d24f34dac2d6" xsi:nil="true"/>
    <lcf76f155ced4ddcb4097134ff3c332f xmlns="1f110a75-45a2-458d-ba06-b2c5eac523cf">
      <Terms xmlns="http://schemas.microsoft.com/office/infopath/2007/PartnerControls"/>
    </lcf76f155ced4ddcb4097134ff3c332f>
    <_Flow_SignoffStatus xmlns="1f110a75-45a2-458d-ba06-b2c5eac523c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6F1F61964BCC34E93CB1C6D02A1D641" ma:contentTypeVersion="15" ma:contentTypeDescription="Create a new document." ma:contentTypeScope="" ma:versionID="a8870d9194397698f3dd4812892f996b">
  <xsd:schema xmlns:xsd="http://www.w3.org/2001/XMLSchema" xmlns:xs="http://www.w3.org/2001/XMLSchema" xmlns:p="http://schemas.microsoft.com/office/2006/metadata/properties" xmlns:ns2="1f110a75-45a2-458d-ba06-b2c5eac523cf" xmlns:ns3="2efbcfbf-aa56-4efd-b9cc-d24f34dac2d6" targetNamespace="http://schemas.microsoft.com/office/2006/metadata/properties" ma:root="true" ma:fieldsID="63d891faf0c1258fccebbe029cf19187" ns2:_="" ns3:_="">
    <xsd:import namespace="1f110a75-45a2-458d-ba06-b2c5eac523cf"/>
    <xsd:import namespace="2efbcfbf-aa56-4efd-b9cc-d24f34dac2d6"/>
    <xsd:element name="properties">
      <xsd:complexType>
        <xsd:sequence>
          <xsd:element name="documentManagement">
            <xsd:complexType>
              <xsd:all>
                <xsd:element ref="ns2:_Flow_SignoffStatus" minOccurs="0"/>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110a75-45a2-458d-ba06-b2c5eac523cf" elementFormDefault="qualified">
    <xsd:import namespace="http://schemas.microsoft.com/office/2006/documentManagement/types"/>
    <xsd:import namespace="http://schemas.microsoft.com/office/infopath/2007/PartnerControls"/>
    <xsd:element name="_Flow_SignoffStatus" ma:index="8" nillable="true" ma:displayName="Sign-off status" ma:internalName="_x0024_Resources_x003a_core_x002c_Signoff_Status">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1cd0fe9f-59d2-4f89-bcd6-d341e75c7c3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fbcfbf-aa56-4efd-b9cc-d24f34dac2d6"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d2daa25-74dc-4321-b264-043adbfea210}" ma:internalName="TaxCatchAll" ma:showField="CatchAllData" ma:web="2efbcfbf-aa56-4efd-b9cc-d24f34dac2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70FFD0-619E-4C37-8F75-FBC3EA96A077}">
  <ds:schemaRefs>
    <ds:schemaRef ds:uri="1f110a75-45a2-458d-ba06-b2c5eac523cf"/>
    <ds:schemaRef ds:uri="2efbcfbf-aa56-4efd-b9cc-d24f34dac2d6"/>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484D5B8-039D-4F8D-A6F2-4D881E5A53EF}">
  <ds:schemaRefs>
    <ds:schemaRef ds:uri="1f110a75-45a2-458d-ba06-b2c5eac523cf"/>
    <ds:schemaRef ds:uri="2efbcfbf-aa56-4efd-b9cc-d24f34dac2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9FCF0F5-7D7C-4319-8542-A18F8E0AC8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Quotable</Template>
  <Application>Microsoft Office PowerPoint</Application>
  <PresentationFormat>Widescreen</PresentationFormat>
  <Slides>49</Slides>
  <Notes>3</Notes>
  <HiddenSlides>0</HiddenSlide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English and Maths at Primary School - an insight for parents</vt:lpstr>
      <vt:lpstr>Purpose</vt:lpstr>
      <vt:lpstr>English</vt:lpstr>
      <vt:lpstr>PowerPoint Presentation</vt:lpstr>
      <vt:lpstr>What does early English look like in pre-school?</vt:lpstr>
      <vt:lpstr>What does early English look like in our  pre-school?</vt:lpstr>
      <vt:lpstr>What does early English look like in pre-school?</vt:lpstr>
      <vt:lpstr>How do we put this into practice?</vt:lpstr>
      <vt:lpstr>What does English look like in Reception and Year 1?</vt:lpstr>
      <vt:lpstr>First Step</vt:lpstr>
      <vt:lpstr>Second Step</vt:lpstr>
      <vt:lpstr>Third Step</vt:lpstr>
      <vt:lpstr>What does English look like in Year 2, 3 and 4?</vt:lpstr>
      <vt:lpstr>PowerPoint Presentation</vt:lpstr>
      <vt:lpstr>PowerPoint Presentation</vt:lpstr>
      <vt:lpstr>What type of sentence is it?  Statement, command, question, exclamation ?</vt:lpstr>
      <vt:lpstr>Can you have a go at writing one of the 4 different sentence types about this picture?  </vt:lpstr>
      <vt:lpstr>PowerPoint Presentation</vt:lpstr>
      <vt:lpstr>How to help your child</vt:lpstr>
      <vt:lpstr>  What does a wrting lesson look like in Year 5 and 6?</vt:lpstr>
      <vt:lpstr>Where do we need the pupils to be?</vt:lpstr>
      <vt:lpstr>Improving Punctuation</vt:lpstr>
      <vt:lpstr>Improving Punctuation</vt:lpstr>
      <vt:lpstr>Improving Composition</vt:lpstr>
      <vt:lpstr>Maths</vt:lpstr>
      <vt:lpstr>What does maths look like in pre-school?</vt:lpstr>
      <vt:lpstr>What does maths look like in pre-school?</vt:lpstr>
      <vt:lpstr>More &amp; Less learning in Pre-School</vt:lpstr>
      <vt:lpstr>More &amp; Less learning in Pre-School</vt:lpstr>
      <vt:lpstr>What does a Maths lesson look like in Reception and Year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you try using one of these methods to solve these calculations?</vt:lpstr>
      <vt:lpstr>What does an addition and subtraction lesson look like in Year 5 and 6?</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Core Subject Evening an insight for parents</dc:title>
  <dc:creator>Darley Headteacher</dc:creator>
  <cp:revision>1</cp:revision>
  <dcterms:created xsi:type="dcterms:W3CDTF">2024-01-10T08:37:00Z</dcterms:created>
  <dcterms:modified xsi:type="dcterms:W3CDTF">2025-11-04T09:16:47Z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81771CC95F4F4DB581ECC1A4D73228DF</vt:lpwstr>
  </property>
  <property fmtid="{D5CDD505-2E9C-101B-9397-08002B2CF9AE}" pid="3" name="KSOProductBuildVer">
    <vt:lpwstr>2057-11.2.0.11537</vt:lpwstr>
  </property>
  <property fmtid="{D5CDD505-2E9C-101B-9397-08002B2CF9AE}" pid="4" name="ContentTypeId">
    <vt:lpwstr>0x01010066F1F61964BCC34E93CB1C6D02A1D641</vt:lpwstr>
  </property>
  <property fmtid="{D5CDD505-2E9C-101B-9397-08002B2CF9AE}" pid="5" name="MediaServiceImageTags">
    <vt:lpwstr/>
  </property>
</Properties>
</file>